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Slides/notesSlide4.xml" ContentType="application/vnd.openxmlformats-officedocument.presentationml.notesSlide+xml"/>
  <Override PartName="/ppt/slides/slide8.xml" ContentType="application/vnd.openxmlformats-officedocument.presentationml.slide+xml"/>
  <Override PartName="/ppt/notesSlides/notesSlide5.xml" ContentType="application/vnd.openxmlformats-officedocument.presentationml.notesSlide+xml"/>
  <Override PartName="/ppt/slides/slide9.xml" ContentType="application/vnd.openxmlformats-officedocument.presentationml.slide+xml"/>
  <Override PartName="/ppt/notesSlides/notesSlide6.xml" ContentType="application/vnd.openxmlformats-officedocument.presentationml.notesSlide+xml"/>
  <Override PartName="/ppt/slides/slide10.xml" ContentType="application/vnd.openxmlformats-officedocument.presentationml.slide+xml"/>
  <Override PartName="/ppt/notesSlides/notesSlide7.xml" ContentType="application/vnd.openxmlformats-officedocument.presentationml.notesSlide+xml"/>
  <Override PartName="/ppt/slides/slide11.xml" ContentType="application/vnd.openxmlformats-officedocument.presentationml.slide+xml"/>
  <Override PartName="/ppt/notesSlides/notesSlide8.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Lst>
  <p:sldSz type="screen16x9" cy="5143500" cx="9144000"/>
  <p:notesSz cx="6858000" cy="9144000"/>
  <p:embeddedFontLst>
    <p:embeddedFont>
      <p:font typeface="Public Sans" charset="0"/>
      <p:regular r:id="rId14"/>
    </p:embeddedFont>
    <p:embeddedFont>
      <p:font typeface="EB Garamond" charset="0"/>
      <p:regular r:id="rId15"/>
      <p:bold r:id="rId16"/>
      <p:italic r:id="rId17"/>
      <p:boldItalic r:id="rId18"/>
    </p:embeddedFont>
    <p:embeddedFont>
      <p:font typeface="EB Garamond Medium" charset="0"/>
      <p:regular r:id="rId19"/>
    </p:embeddedFont>
    <p:embeddedFont>
      <p:font typeface="Calibri" pitchFamily="34" charset="0"/>
      <p:regular r:id="rId20"/>
      <p:bold r:id="rId21"/>
      <p:italic r:id="rId22"/>
      <p:boldItalic r:id="rId23"/>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lvl="1"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p="http://schemas.openxmlformats.org/presentationml/2006/main" xmlns:r="http://schemas.openxmlformats.org/officeDocument/2006/relationships" xmlns:a="http://schemas.openxmlformats.org/drawingml/2006/main" lastView="sldThumbnailView">
  <p:normalViewPr showOutlineIcons="0">
    <p:restoredLeft sz="15620"/>
    <p:restoredTop sz="94660"/>
  </p:normalViewPr>
  <p:slideViewPr>
    <p:cSldViewPr snapToGrid="0">
      <p:cViewPr>
        <p:scale>
          <a:sx n="100" d="100"/>
          <a:sy n="100" d="100"/>
        </p:scale>
        <p:origin x="-516" y="132"/>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 Id="rId20" Type="http://schemas.openxmlformats.org/officeDocument/2006/relationships/font" Target="fonts/font7.fntdata"/><Relationship Id="rId21" Type="http://schemas.openxmlformats.org/officeDocument/2006/relationships/font" Target="fonts/font8.fntdata"/><Relationship Id="rId22" Type="http://schemas.openxmlformats.org/officeDocument/2006/relationships/font" Target="fonts/font9.fntdata"/><Relationship Id="rId23" Type="http://schemas.openxmlformats.org/officeDocument/2006/relationships/font" Target="fonts/font10.fntdata"/><Relationship Id="rId24" Type="http://schemas.openxmlformats.org/officeDocument/2006/relationships/tableStyles" Target="tableStyle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498" name="Shape 2"/>
        <p:cNvGrpSpPr/>
        <p:nvPr/>
      </p:nvGrpSpPr>
      <p:grpSpPr>
        <a:xfrm>
          <a:off x="0" y="0"/>
          <a:ext cx="0" cy="0"/>
          <a:chOff x="0" y="0"/>
          <a:chExt cx="0" cy="0"/>
        </a:xfrm>
      </p:grpSpPr>
      <p:sp>
        <p:nvSpPr>
          <p:cNvPr id="1049809"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810"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indent="-298450" lvl="1" marL="9144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298450" lvl="2" marL="13716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298450" lvl="3" marL="18288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298450" lvl="4" marL="22860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298450" lvl="5" marL="27432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98450" lvl="6" marL="32004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98450" lvl="7" marL="36576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98450" lvl="8" marL="41148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lvl="1"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0" name="Shape 1828"/>
        <p:cNvGrpSpPr/>
        <p:nvPr/>
      </p:nvGrpSpPr>
      <p:grpSpPr>
        <a:xfrm>
          <a:off x="0" y="0"/>
          <a:ext cx="0" cy="0"/>
          <a:chOff x="0" y="0"/>
          <a:chExt cx="0" cy="0"/>
        </a:xfrm>
      </p:grpSpPr>
      <p:sp>
        <p:nvSpPr>
          <p:cNvPr id="1048640" name="Google Shape;1829;p209: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41" name="Google Shape;1830;p209: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4" name="Shape 1835"/>
        <p:cNvGrpSpPr/>
        <p:nvPr/>
      </p:nvGrpSpPr>
      <p:grpSpPr>
        <a:xfrm>
          <a:off x="0" y="0"/>
          <a:ext cx="0" cy="0"/>
          <a:chOff x="0" y="0"/>
          <a:chExt cx="0" cy="0"/>
        </a:xfrm>
      </p:grpSpPr>
      <p:sp>
        <p:nvSpPr>
          <p:cNvPr id="1048648" name="Google Shape;1836;p21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49" name="Google Shape;1837;p21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7" name="Shape 1843"/>
        <p:cNvGrpSpPr/>
        <p:nvPr/>
      </p:nvGrpSpPr>
      <p:grpSpPr>
        <a:xfrm>
          <a:off x="0" y="0"/>
          <a:ext cx="0" cy="0"/>
          <a:chOff x="0" y="0"/>
          <a:chExt cx="0" cy="0"/>
        </a:xfrm>
      </p:grpSpPr>
      <p:sp>
        <p:nvSpPr>
          <p:cNvPr id="1048656" name="Google Shape;1844;p211: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57" name="Google Shape;1845;p211:notes"/>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56" name=""/>
        <p:cNvGrpSpPr/>
        <p:nvPr/>
      </p:nvGrpSpPr>
      <p:grpSpPr>
        <a:xfrm>
          <a:off x="0" y="0"/>
          <a:ext cx="0" cy="0"/>
          <a:chOff x="0" y="0"/>
          <a:chExt cx="0" cy="0"/>
        </a:xfrm>
      </p:grpSpPr>
      <p:sp>
        <p:nvSpPr>
          <p:cNvPr id="1048635" name="Slide Image Placeholder 1"/>
          <p:cNvSpPr>
            <a:spLocks noChangeAspect="1" noRot="1" noGrp="1"/>
          </p:cNvSpPr>
          <p:nvPr>
            <p:ph type="sldImg"/>
          </p:nvPr>
        </p:nvSpPr>
        <p:spPr>
          <a:xfrm>
            <a:off x="381000" y="685800"/>
            <a:ext cx="6096000" cy="3429000"/>
          </a:xfrm>
        </p:spPr>
      </p:sp>
      <p:sp>
        <p:nvSpPr>
          <p:cNvPr id="1048636" name="Notes Placeholder 2"/>
          <p:cNvSpPr>
            <a:spLocks noGrp="1"/>
          </p:cNvSpPr>
          <p:nvPr>
            <p:ph type="body" idx="1"/>
          </p:nvPr>
        </p:nvSpPr>
        <p:spPr/>
        <p:txBody>
          <a:bodyPr>
            <a:normAutofit/>
          </a:bodyPr>
          <a:p>
            <a:endParaRPr dirty="0"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2" name="Shape 1854"/>
        <p:cNvGrpSpPr/>
        <p:nvPr/>
      </p:nvGrpSpPr>
      <p:grpSpPr>
        <a:xfrm>
          <a:off x="0" y="0"/>
          <a:ext cx="0" cy="0"/>
          <a:chOff x="0" y="0"/>
          <a:chExt cx="0" cy="0"/>
        </a:xfrm>
      </p:grpSpPr>
      <p:sp>
        <p:nvSpPr>
          <p:cNvPr id="1048626" name="Google Shape;1855;g2139e008f02_0_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27" name="Google Shape;1856;g2139e008f02_0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5" name="Shape 1861"/>
        <p:cNvGrpSpPr/>
        <p:nvPr/>
      </p:nvGrpSpPr>
      <p:grpSpPr>
        <a:xfrm>
          <a:off x="0" y="0"/>
          <a:ext cx="0" cy="0"/>
          <a:chOff x="0" y="0"/>
          <a:chExt cx="0" cy="0"/>
        </a:xfrm>
      </p:grpSpPr>
      <p:sp>
        <p:nvSpPr>
          <p:cNvPr id="1048618" name="Google Shape;1862;g2139e008f02_0_11:notes"/>
          <p:cNvSpPr>
            <a:spLocks noChangeAspect="1" noRot="1" noGrp="1"/>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19" name="Google Shape;1863;g2139e008f02_0_11: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 name="Shape 1875"/>
        <p:cNvGrpSpPr/>
        <p:nvPr/>
      </p:nvGrpSpPr>
      <p:grpSpPr>
        <a:xfrm>
          <a:off x="0" y="0"/>
          <a:ext cx="0" cy="0"/>
          <a:chOff x="0" y="0"/>
          <a:chExt cx="0" cy="0"/>
        </a:xfrm>
      </p:grpSpPr>
      <p:sp>
        <p:nvSpPr>
          <p:cNvPr id="1048583" name="Google Shape;1876;p212: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584" name="Google Shape;1877;p212: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8" name="Shape 1881"/>
        <p:cNvGrpSpPr/>
        <p:nvPr/>
      </p:nvGrpSpPr>
      <p:grpSpPr>
        <a:xfrm>
          <a:off x="0" y="0"/>
          <a:ext cx="0" cy="0"/>
          <a:chOff x="0" y="0"/>
          <a:chExt cx="0" cy="0"/>
        </a:xfrm>
      </p:grpSpPr>
      <p:sp>
        <p:nvSpPr>
          <p:cNvPr id="1048585" name="Google Shape;1882;p213: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586" name="Google Shape;1883;p213:notes"/>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3.png"/><Relationship Id="rId4"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image" Target="../media/image32.png"/><Relationship Id="rId4"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jpeg"/><Relationship Id="rId3"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image" Target="../media/image37.jpeg"/><Relationship Id="rId2"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6.png"/><Relationship Id="rId3"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7.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3.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57" name="Shape 6"/>
        <p:cNvGrpSpPr/>
        <p:nvPr/>
      </p:nvGrpSpPr>
      <p:grpSpPr>
        <a:xfrm>
          <a:off x="0" y="0"/>
          <a:ext cx="0" cy="0"/>
          <a:chOff x="0" y="0"/>
          <a:chExt cx="0" cy="0"/>
        </a:xfrm>
      </p:grpSpPr>
      <p:pic>
        <p:nvPicPr>
          <p:cNvPr id="2097164" name="Google Shape;7;p214" descr="Diagram  Description automatically generated"/>
          <p:cNvPicPr preferRelativeResize="0">
            <a:picLocks/>
          </p:cNvPicPr>
          <p:nvPr/>
        </p:nvPicPr>
        <p:blipFill rotWithShape="1">
          <a:blip xmlns:r="http://schemas.openxmlformats.org/officeDocument/2006/relationships" r:embed="rId1"/>
          <a:srcRect/>
          <a:stretch>
            <a:fillRect/>
          </a:stretch>
        </p:blipFill>
        <p:spPr>
          <a:xfrm>
            <a:off x="0" y="4141"/>
            <a:ext cx="9144000" cy="5135217"/>
          </a:xfrm>
          <a:prstGeom prst="rect"/>
          <a:noFill/>
          <a:ln>
            <a:noFill/>
          </a:ln>
        </p:spPr>
      </p:pic>
      <p:cxnSp>
        <p:nvCxnSpPr>
          <p:cNvPr id="3145730" name="Google Shape;8;p214"/>
          <p:cNvCxnSpPr>
            <a:cxnSpLocks/>
          </p:cNvCxnSpPr>
          <p:nvPr/>
        </p:nvCxnSpPr>
        <p:spPr>
          <a:xfrm>
            <a:off x="343814" y="3257405"/>
            <a:ext cx="527043" cy="0"/>
          </a:xfrm>
          <a:prstGeom prst="straightConnector1"/>
          <a:noFill/>
          <a:ln w="28575" cap="flat" cmpd="sng">
            <a:solidFill>
              <a:srgbClr val="22366A"/>
            </a:solidFill>
            <a:prstDash val="solid"/>
            <a:round/>
            <a:headEnd type="none" w="sm" len="sm"/>
            <a:tailEnd type="none" w="sm" len="sm"/>
          </a:ln>
        </p:spPr>
      </p:cxnSp>
      <p:sp>
        <p:nvSpPr>
          <p:cNvPr id="1048637" name="Google Shape;9;p214"/>
          <p:cNvSpPr txBox="1">
            <a:spLocks noGrp="1"/>
          </p:cNvSpPr>
          <p:nvPr>
            <p:ph type="body" idx="1"/>
          </p:nvPr>
        </p:nvSpPr>
        <p:spPr>
          <a:xfrm>
            <a:off x="261254" y="2640951"/>
            <a:ext cx="3311679" cy="440556"/>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390" name="Shape 64"/>
        <p:cNvGrpSpPr/>
        <p:nvPr/>
      </p:nvGrpSpPr>
      <p:grpSpPr>
        <a:xfrm>
          <a:off x="0" y="0"/>
          <a:ext cx="0" cy="0"/>
          <a:chOff x="0" y="0"/>
          <a:chExt cx="0" cy="0"/>
        </a:xfrm>
      </p:grpSpPr>
      <p:grpSp>
        <p:nvGrpSpPr>
          <p:cNvPr id="391" name="Google Shape;65;p223"/>
          <p:cNvGrpSpPr/>
          <p:nvPr/>
        </p:nvGrpSpPr>
        <p:grpSpPr>
          <a:xfrm>
            <a:off x="0" y="1"/>
            <a:ext cx="9143999" cy="5143499"/>
            <a:chOff x="0" y="1"/>
            <a:chExt cx="9144000" cy="5143500"/>
          </a:xfrm>
        </p:grpSpPr>
        <p:sp>
          <p:nvSpPr>
            <p:cNvPr id="1049500" name="Google Shape;66;p223"/>
            <p:cNvSpPr/>
            <p:nvPr/>
          </p:nvSpPr>
          <p:spPr>
            <a:xfrm>
              <a:off x="0" y="1"/>
              <a:ext cx="9144000" cy="5143500"/>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panose="020F0502020204030204"/>
                <a:buNone/>
              </a:pPr>
              <a:endParaRPr b="1" cap="none" sz="1050" i="0" strike="noStrike" u="none">
                <a:solidFill>
                  <a:schemeClr val="lt1"/>
                </a:solidFill>
                <a:latin typeface="Public Sans"/>
                <a:ea typeface="Public Sans"/>
                <a:cs typeface="Public Sans"/>
                <a:sym typeface="Public Sans"/>
              </a:endParaRPr>
            </a:p>
          </p:txBody>
        </p:sp>
        <p:pic>
          <p:nvPicPr>
            <p:cNvPr id="2097287" name="Google Shape;67;p223" descr="A group of people in clothing  Description automatically generated with medium confidence"/>
            <p:cNvPicPr preferRelativeResize="0">
              <a:picLocks/>
            </p:cNvPicPr>
            <p:nvPr/>
          </p:nvPicPr>
          <p:blipFill rotWithShape="1">
            <a:blip xmlns:r="http://schemas.openxmlformats.org/officeDocument/2006/relationships" r:embed="rId1"/>
            <a:srcRect/>
            <a:stretch>
              <a:fillRect/>
            </a:stretch>
          </p:blipFill>
          <p:spPr>
            <a:xfrm>
              <a:off x="2113280" y="456352"/>
              <a:ext cx="7030720" cy="4687147"/>
            </a:xfrm>
            <a:prstGeom prst="rect"/>
            <a:noFill/>
            <a:ln>
              <a:noFill/>
            </a:ln>
          </p:spPr>
        </p:pic>
      </p:grpSp>
      <p:pic>
        <p:nvPicPr>
          <p:cNvPr id="2097288" name="Google Shape;68;p223"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sp>
        <p:nvSpPr>
          <p:cNvPr id="1049501" name="Google Shape;69;p223"/>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02" name="Google Shape;70;p22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03" name="Google Shape;71;p22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232" name="Shape 1687"/>
        <p:cNvGrpSpPr/>
        <p:nvPr/>
      </p:nvGrpSpPr>
      <p:grpSpPr>
        <a:xfrm>
          <a:off x="0" y="0"/>
          <a:ext cx="0" cy="0"/>
          <a:chOff x="0" y="0"/>
          <a:chExt cx="0" cy="0"/>
        </a:xfrm>
      </p:grpSpPr>
      <p:sp>
        <p:nvSpPr>
          <p:cNvPr id="1048973" name="Google Shape;1688;p313"/>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10" name="Google Shape;1689;p313"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grpSp>
        <p:nvGrpSpPr>
          <p:cNvPr id="233" name="Google Shape;1690;p313"/>
          <p:cNvGrpSpPr/>
          <p:nvPr/>
        </p:nvGrpSpPr>
        <p:grpSpPr>
          <a:xfrm>
            <a:off x="3907491" y="3547977"/>
            <a:ext cx="1329018" cy="71718"/>
            <a:chOff x="3907491" y="3547977"/>
            <a:chExt cx="1329018" cy="71718"/>
          </a:xfrm>
        </p:grpSpPr>
        <p:sp>
          <p:nvSpPr>
            <p:cNvPr id="1048974" name="Google Shape;1691;p313"/>
            <p:cNvSpPr/>
            <p:nvPr/>
          </p:nvSpPr>
          <p:spPr>
            <a:xfrm>
              <a:off x="46059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75" name="Google Shape;1692;p313"/>
            <p:cNvSpPr/>
            <p:nvPr/>
          </p:nvSpPr>
          <p:spPr>
            <a:xfrm>
              <a:off x="44662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76" name="Google Shape;1693;p313"/>
            <p:cNvSpPr/>
            <p:nvPr/>
          </p:nvSpPr>
          <p:spPr>
            <a:xfrm>
              <a:off x="43265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77" name="Google Shape;1694;p313"/>
            <p:cNvSpPr/>
            <p:nvPr/>
          </p:nvSpPr>
          <p:spPr>
            <a:xfrm>
              <a:off x="41868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78" name="Google Shape;1695;p313"/>
            <p:cNvSpPr/>
            <p:nvPr/>
          </p:nvSpPr>
          <p:spPr>
            <a:xfrm>
              <a:off x="40471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79" name="Google Shape;1696;p313"/>
            <p:cNvSpPr/>
            <p:nvPr/>
          </p:nvSpPr>
          <p:spPr>
            <a:xfrm>
              <a:off x="39074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80" name="Google Shape;1697;p313"/>
            <p:cNvSpPr/>
            <p:nvPr/>
          </p:nvSpPr>
          <p:spPr>
            <a:xfrm>
              <a:off x="51647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81" name="Google Shape;1698;p313"/>
            <p:cNvSpPr/>
            <p:nvPr/>
          </p:nvSpPr>
          <p:spPr>
            <a:xfrm>
              <a:off x="50250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82" name="Google Shape;1699;p313"/>
            <p:cNvSpPr/>
            <p:nvPr/>
          </p:nvSpPr>
          <p:spPr>
            <a:xfrm>
              <a:off x="48853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83" name="Google Shape;1700;p313"/>
            <p:cNvSpPr/>
            <p:nvPr/>
          </p:nvSpPr>
          <p:spPr>
            <a:xfrm>
              <a:off x="47456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048984" name="Google Shape;1701;p313"/>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panose="020B0604020202020204"/>
              <a:buNone/>
              <a:defRPr b="1" cap="none" sz="2000" i="1" strike="noStrike" u="none">
                <a:solidFill>
                  <a:schemeClr val="lt2"/>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panose="020B0604020202020204"/>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panose="020B0604020202020204"/>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panose="020B0604020202020204"/>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panose="020B0604020202020204"/>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378" name="Shape 1702"/>
        <p:cNvGrpSpPr/>
        <p:nvPr/>
      </p:nvGrpSpPr>
      <p:grpSpPr>
        <a:xfrm>
          <a:off x="0" y="0"/>
          <a:ext cx="0" cy="0"/>
          <a:chOff x="0" y="0"/>
          <a:chExt cx="0" cy="0"/>
        </a:xfrm>
      </p:grpSpPr>
      <p:sp>
        <p:nvSpPr>
          <p:cNvPr id="1049450" name="Google Shape;1703;p314"/>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78" name="Google Shape;1704;p314"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grpSp>
        <p:nvGrpSpPr>
          <p:cNvPr id="379" name="Google Shape;1705;p314"/>
          <p:cNvGrpSpPr/>
          <p:nvPr/>
        </p:nvGrpSpPr>
        <p:grpSpPr>
          <a:xfrm>
            <a:off x="3907491" y="3547977"/>
            <a:ext cx="1329018" cy="71718"/>
            <a:chOff x="3837640" y="2865532"/>
            <a:chExt cx="1329018" cy="71718"/>
          </a:xfrm>
        </p:grpSpPr>
        <p:sp>
          <p:nvSpPr>
            <p:cNvPr id="1049451" name="Google Shape;1706;p314"/>
            <p:cNvSpPr/>
            <p:nvPr/>
          </p:nvSpPr>
          <p:spPr>
            <a:xfrm>
              <a:off x="45361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52" name="Google Shape;1707;p314"/>
            <p:cNvSpPr/>
            <p:nvPr/>
          </p:nvSpPr>
          <p:spPr>
            <a:xfrm>
              <a:off x="43964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53" name="Google Shape;1708;p314"/>
            <p:cNvSpPr/>
            <p:nvPr/>
          </p:nvSpPr>
          <p:spPr>
            <a:xfrm>
              <a:off x="42567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54" name="Google Shape;1709;p314"/>
            <p:cNvSpPr/>
            <p:nvPr/>
          </p:nvSpPr>
          <p:spPr>
            <a:xfrm>
              <a:off x="41170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55" name="Google Shape;1710;p314"/>
            <p:cNvSpPr/>
            <p:nvPr/>
          </p:nvSpPr>
          <p:spPr>
            <a:xfrm>
              <a:off x="39773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56" name="Google Shape;1711;p314"/>
            <p:cNvSpPr/>
            <p:nvPr/>
          </p:nvSpPr>
          <p:spPr>
            <a:xfrm>
              <a:off x="38376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57" name="Google Shape;1712;p314"/>
            <p:cNvSpPr/>
            <p:nvPr/>
          </p:nvSpPr>
          <p:spPr>
            <a:xfrm>
              <a:off x="50949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58" name="Google Shape;1713;p314"/>
            <p:cNvSpPr/>
            <p:nvPr/>
          </p:nvSpPr>
          <p:spPr>
            <a:xfrm>
              <a:off x="49552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59" name="Google Shape;1714;p314"/>
            <p:cNvSpPr/>
            <p:nvPr/>
          </p:nvSpPr>
          <p:spPr>
            <a:xfrm>
              <a:off x="48155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60" name="Google Shape;1715;p314"/>
            <p:cNvSpPr/>
            <p:nvPr/>
          </p:nvSpPr>
          <p:spPr>
            <a:xfrm>
              <a:off x="46758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049461" name="Google Shape;1716;p314"/>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panose="020B0604020202020204"/>
              <a:buNone/>
              <a:defRPr b="1" cap="none" sz="2000" i="1" strike="noStrike" u="none">
                <a:solidFill>
                  <a:schemeClr val="accen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panose="020B0604020202020204"/>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panose="020B0604020202020204"/>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panose="020B0604020202020204"/>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panose="020B0604020202020204"/>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95" name="Shape 1717"/>
        <p:cNvGrpSpPr/>
        <p:nvPr/>
      </p:nvGrpSpPr>
      <p:grpSpPr>
        <a:xfrm>
          <a:off x="0" y="0"/>
          <a:ext cx="0" cy="0"/>
          <a:chOff x="0" y="0"/>
          <a:chExt cx="0" cy="0"/>
        </a:xfrm>
      </p:grpSpPr>
      <p:pic>
        <p:nvPicPr>
          <p:cNvPr id="2097186" name="Google Shape;1718;p315" descr="Background pattern  Description automatically generated with medium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pic>
        <p:nvPicPr>
          <p:cNvPr id="2097187" name="Google Shape;1719;p315" descr="A group of people sitting at a table  Description automatically generated with low confidence"/>
          <p:cNvPicPr preferRelativeResize="0">
            <a:picLocks/>
          </p:cNvPicPr>
          <p:nvPr/>
        </p:nvPicPr>
        <p:blipFill rotWithShape="1">
          <a:blip xmlns:r="http://schemas.openxmlformats.org/officeDocument/2006/relationships" r:embed="rId2"/>
          <a:srcRect l="11613" t="29182"/>
          <a:stretch>
            <a:fillRect/>
          </a:stretch>
        </p:blipFill>
        <p:spPr>
          <a:xfrm>
            <a:off x="4864308" y="0"/>
            <a:ext cx="4279692" cy="5143500"/>
          </a:xfrm>
          <a:prstGeom prst="rect"/>
          <a:noFill/>
          <a:ln>
            <a:noFill/>
          </a:ln>
        </p:spPr>
      </p:pic>
      <p:pic>
        <p:nvPicPr>
          <p:cNvPr id="2097188" name="Google Shape;1720;p315" descr="Shape  Description automatically generated with low confidence"/>
          <p:cNvPicPr preferRelativeResize="0">
            <a:picLocks/>
          </p:cNvPicPr>
          <p:nvPr/>
        </p:nvPicPr>
        <p:blipFill rotWithShape="1">
          <a:blip xmlns:r="http://schemas.openxmlformats.org/officeDocument/2006/relationships" r:embed="rId3"/>
          <a:srcRect/>
          <a:stretch>
            <a:fillRect/>
          </a:stretch>
        </p:blipFill>
        <p:spPr>
          <a:xfrm>
            <a:off x="0" y="0"/>
            <a:ext cx="9144000" cy="5143500"/>
          </a:xfrm>
          <a:prstGeom prst="rect"/>
          <a:noFill/>
          <a:ln>
            <a:noFill/>
          </a:ln>
        </p:spPr>
      </p:pic>
      <p:sp>
        <p:nvSpPr>
          <p:cNvPr id="1048804" name="Google Shape;1721;p315"/>
          <p:cNvSpPr/>
          <p:nvPr/>
        </p:nvSpPr>
        <p:spPr>
          <a:xfrm>
            <a:off x="0" y="1107751"/>
            <a:ext cx="4864308" cy="292799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05" name="Google Shape;1722;p315"/>
          <p:cNvSpPr/>
          <p:nvPr/>
        </p:nvSpPr>
        <p:spPr>
          <a:xfrm>
            <a:off x="185197" y="1339045"/>
            <a:ext cx="69448" cy="2465408"/>
          </a:xfrm>
          <a:prstGeom prst="rect"/>
          <a:solidFill>
            <a:schemeClr val="lt1"/>
          </a:solidFill>
          <a:ln w="12700" cap="flat" cmpd="sng">
            <a:solidFill>
              <a:srgbClr val="31538F"/>
            </a:solidFill>
            <a:prstDash val="solid"/>
            <a:miter lim="800000"/>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806" name="Google Shape;1723;p315"/>
          <p:cNvSpPr txBox="1">
            <a:spLocks noGrp="1"/>
          </p:cNvSpPr>
          <p:nvPr>
            <p:ph type="title"/>
          </p:nvPr>
        </p:nvSpPr>
        <p:spPr>
          <a:xfrm>
            <a:off x="387873" y="1377777"/>
            <a:ext cx="3421450" cy="459275"/>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2000" i="1"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07" name="Google Shape;1724;p315"/>
          <p:cNvSpPr txBox="1">
            <a:spLocks noGrp="1"/>
          </p:cNvSpPr>
          <p:nvPr>
            <p:ph type="body" idx="1"/>
          </p:nvPr>
        </p:nvSpPr>
        <p:spPr>
          <a:xfrm>
            <a:off x="387873" y="1985160"/>
            <a:ext cx="4343206" cy="1819294"/>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357" name="Shape 1725"/>
        <p:cNvGrpSpPr/>
        <p:nvPr/>
      </p:nvGrpSpPr>
      <p:grpSpPr>
        <a:xfrm>
          <a:off x="0" y="0"/>
          <a:ext cx="0" cy="0"/>
          <a:chOff x="0" y="0"/>
          <a:chExt cx="0" cy="0"/>
        </a:xfrm>
      </p:grpSpPr>
      <p:pic>
        <p:nvPicPr>
          <p:cNvPr id="2097257" name="Google Shape;1726;p316"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58" name="Google Shape;1727;p316"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grpSp>
        <p:nvGrpSpPr>
          <p:cNvPr id="358" name="Google Shape;1728;p316"/>
          <p:cNvGrpSpPr/>
          <p:nvPr/>
        </p:nvGrpSpPr>
        <p:grpSpPr>
          <a:xfrm>
            <a:off x="-900" y="1034935"/>
            <a:ext cx="9146700" cy="1842077"/>
            <a:chOff x="-900" y="1034935"/>
            <a:chExt cx="9146700" cy="1842077"/>
          </a:xfrm>
        </p:grpSpPr>
        <p:sp>
          <p:nvSpPr>
            <p:cNvPr id="1049353" name="Google Shape;1729;p316"/>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chemeClr val="lt1"/>
                </a:solidFill>
                <a:latin typeface="Public Sans"/>
                <a:ea typeface="Public Sans"/>
                <a:cs typeface="Public Sans"/>
                <a:sym typeface="Public Sans"/>
              </a:endParaRPr>
            </a:p>
          </p:txBody>
        </p:sp>
        <p:cxnSp>
          <p:nvCxnSpPr>
            <p:cNvPr id="3145807" name="Google Shape;1730;p316"/>
            <p:cNvCxnSpPr>
              <a:cxnSpLocks/>
            </p:cNvCxnSpPr>
            <p:nvPr/>
          </p:nvCxnSpPr>
          <p:spPr>
            <a:xfrm>
              <a:off x="-900" y="1034935"/>
              <a:ext cx="9145800" cy="0"/>
            </a:xfrm>
            <a:prstGeom prst="straightConnector1"/>
            <a:noFill/>
            <a:ln w="12700" cap="flat" cmpd="sng">
              <a:solidFill>
                <a:schemeClr val="accent2"/>
              </a:solidFill>
              <a:prstDash val="solid"/>
              <a:round/>
              <a:headEnd type="none" w="sm" len="sm"/>
              <a:tailEnd type="none" w="sm" len="sm"/>
            </a:ln>
          </p:spPr>
        </p:cxnSp>
      </p:grpSp>
      <p:pic>
        <p:nvPicPr>
          <p:cNvPr id="2097259" name="Google Shape;1731;p316"/>
          <p:cNvPicPr preferRelativeResize="0">
            <a:picLocks/>
          </p:cNvPicPr>
          <p:nvPr/>
        </p:nvPicPr>
        <p:blipFill rotWithShape="1">
          <a:blip xmlns:r="http://schemas.openxmlformats.org/officeDocument/2006/relationships" r:embed="rId3"/>
          <a:srcRect/>
          <a:stretch>
            <a:fillRect/>
          </a:stretch>
        </p:blipFill>
        <p:spPr>
          <a:xfrm>
            <a:off x="244973" y="966439"/>
            <a:ext cx="4181755" cy="4151489"/>
          </a:xfrm>
          <a:prstGeom prst="rect"/>
          <a:noFill/>
          <a:ln>
            <a:noFill/>
          </a:ln>
        </p:spPr>
      </p:pic>
      <p:sp>
        <p:nvSpPr>
          <p:cNvPr id="1049354" name="Google Shape;1732;p316"/>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400" i="1" strike="noStrike" u="none">
                <a:solidFill>
                  <a:schemeClr val="accent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73" name="Shape 1733"/>
        <p:cNvGrpSpPr/>
        <p:nvPr/>
      </p:nvGrpSpPr>
      <p:grpSpPr>
        <a:xfrm>
          <a:off x="0" y="0"/>
          <a:ext cx="0" cy="0"/>
          <a:chOff x="0" y="0"/>
          <a:chExt cx="0" cy="0"/>
        </a:xfrm>
      </p:grpSpPr>
      <p:pic>
        <p:nvPicPr>
          <p:cNvPr id="2097171" name="Google Shape;1734;p317"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72" name="Google Shape;1735;p317"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cxnSp>
        <p:nvCxnSpPr>
          <p:cNvPr id="3145738" name="Google Shape;1736;p317"/>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48685" name="Google Shape;1737;p317"/>
          <p:cNvSpPr/>
          <p:nvPr/>
        </p:nvSpPr>
        <p:spPr>
          <a:xfrm>
            <a:off x="0" y="1037770"/>
            <a:ext cx="9144000" cy="1613989"/>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173" name="Google Shape;1738;p317"/>
          <p:cNvPicPr preferRelativeResize="0">
            <a:picLocks/>
          </p:cNvPicPr>
          <p:nvPr/>
        </p:nvPicPr>
        <p:blipFill rotWithShape="1">
          <a:blip xmlns:r="http://schemas.openxmlformats.org/officeDocument/2006/relationships" r:embed="rId3"/>
          <a:srcRect t="-453" b="47599"/>
          <a:stretch>
            <a:fillRect/>
          </a:stretch>
        </p:blipFill>
        <p:spPr>
          <a:xfrm flipH="1">
            <a:off x="349865" y="721112"/>
            <a:ext cx="3612538" cy="4395173"/>
          </a:xfrm>
          <a:prstGeom prst="rect"/>
          <a:noFill/>
          <a:ln>
            <a:noFill/>
          </a:ln>
        </p:spPr>
      </p:pic>
      <p:sp>
        <p:nvSpPr>
          <p:cNvPr id="1048686" name="Google Shape;1739;p317"/>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352" name="Shape 1740"/>
        <p:cNvGrpSpPr/>
        <p:nvPr/>
      </p:nvGrpSpPr>
      <p:grpSpPr>
        <a:xfrm>
          <a:off x="0" y="0"/>
          <a:ext cx="0" cy="0"/>
          <a:chOff x="0" y="0"/>
          <a:chExt cx="0" cy="0"/>
        </a:xfrm>
      </p:grpSpPr>
      <p:pic>
        <p:nvPicPr>
          <p:cNvPr id="2097253" name="Google Shape;1741;p318"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54" name="Google Shape;1742;p318"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grpSp>
        <p:nvGrpSpPr>
          <p:cNvPr id="353" name="Google Shape;1743;p318"/>
          <p:cNvGrpSpPr/>
          <p:nvPr/>
        </p:nvGrpSpPr>
        <p:grpSpPr>
          <a:xfrm>
            <a:off x="-900" y="1034935"/>
            <a:ext cx="9146700" cy="1842077"/>
            <a:chOff x="-900" y="1034935"/>
            <a:chExt cx="9146700" cy="1842077"/>
          </a:xfrm>
        </p:grpSpPr>
        <p:sp>
          <p:nvSpPr>
            <p:cNvPr id="1049338" name="Google Shape;1744;p318"/>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chemeClr val="lt1"/>
                </a:solidFill>
                <a:latin typeface="Public Sans"/>
                <a:ea typeface="Public Sans"/>
                <a:cs typeface="Public Sans"/>
                <a:sym typeface="Public Sans"/>
              </a:endParaRPr>
            </a:p>
          </p:txBody>
        </p:sp>
        <p:cxnSp>
          <p:nvCxnSpPr>
            <p:cNvPr id="3145806" name="Google Shape;1745;p318"/>
            <p:cNvCxnSpPr>
              <a:cxnSpLocks/>
            </p:cNvCxnSpPr>
            <p:nvPr/>
          </p:nvCxnSpPr>
          <p:spPr>
            <a:xfrm>
              <a:off x="-900" y="1034935"/>
              <a:ext cx="9145800" cy="0"/>
            </a:xfrm>
            <a:prstGeom prst="straightConnector1"/>
            <a:noFill/>
            <a:ln w="12700" cap="flat" cmpd="sng">
              <a:solidFill>
                <a:schemeClr val="dk2"/>
              </a:solidFill>
              <a:prstDash val="solid"/>
              <a:round/>
              <a:headEnd type="none" w="sm" len="sm"/>
              <a:tailEnd type="none" w="sm" len="sm"/>
            </a:ln>
          </p:spPr>
        </p:cxnSp>
      </p:grpSp>
      <p:pic>
        <p:nvPicPr>
          <p:cNvPr id="2097255" name="Google Shape;1746;p318"/>
          <p:cNvPicPr preferRelativeResize="0">
            <a:picLocks/>
          </p:cNvPicPr>
          <p:nvPr/>
        </p:nvPicPr>
        <p:blipFill rotWithShape="1">
          <a:blip xmlns:r="http://schemas.openxmlformats.org/officeDocument/2006/relationships" r:embed="rId3"/>
          <a:srcRect/>
          <a:stretch>
            <a:fillRect/>
          </a:stretch>
        </p:blipFill>
        <p:spPr>
          <a:xfrm>
            <a:off x="244973" y="966439"/>
            <a:ext cx="4181755" cy="4151489"/>
          </a:xfrm>
          <a:prstGeom prst="rect"/>
          <a:noFill/>
          <a:ln>
            <a:noFill/>
          </a:ln>
        </p:spPr>
      </p:pic>
      <p:sp>
        <p:nvSpPr>
          <p:cNvPr id="1049339" name="Google Shape;1747;p318"/>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93" name="Shape 1748"/>
        <p:cNvGrpSpPr/>
        <p:nvPr/>
      </p:nvGrpSpPr>
      <p:grpSpPr>
        <a:xfrm>
          <a:off x="0" y="0"/>
          <a:ext cx="0" cy="0"/>
          <a:chOff x="0" y="0"/>
          <a:chExt cx="0" cy="0"/>
        </a:xfrm>
      </p:grpSpPr>
      <p:pic>
        <p:nvPicPr>
          <p:cNvPr id="2097182" name="Google Shape;1749;p319"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83" name="Google Shape;1750;p319"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cxnSp>
        <p:nvCxnSpPr>
          <p:cNvPr id="3145741" name="Google Shape;1751;p319"/>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48786" name="Google Shape;1752;p319"/>
          <p:cNvSpPr/>
          <p:nvPr/>
        </p:nvSpPr>
        <p:spPr>
          <a:xfrm>
            <a:off x="0" y="1037770"/>
            <a:ext cx="9144000" cy="161398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184" name="Google Shape;1753;p319"/>
          <p:cNvPicPr preferRelativeResize="0">
            <a:picLocks/>
          </p:cNvPicPr>
          <p:nvPr/>
        </p:nvPicPr>
        <p:blipFill rotWithShape="1">
          <a:blip xmlns:r="http://schemas.openxmlformats.org/officeDocument/2006/relationships" r:embed="rId3"/>
          <a:srcRect t="-453" b="47599"/>
          <a:stretch>
            <a:fillRect/>
          </a:stretch>
        </p:blipFill>
        <p:spPr>
          <a:xfrm flipH="1">
            <a:off x="349865" y="721112"/>
            <a:ext cx="3612538" cy="4395173"/>
          </a:xfrm>
          <a:prstGeom prst="rect"/>
          <a:noFill/>
          <a:ln>
            <a:noFill/>
          </a:ln>
        </p:spPr>
      </p:pic>
      <p:sp>
        <p:nvSpPr>
          <p:cNvPr id="1048787" name="Google Shape;1754;p319"/>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377" name="Shape 1755"/>
        <p:cNvGrpSpPr/>
        <p:nvPr/>
      </p:nvGrpSpPr>
      <p:grpSpPr>
        <a:xfrm>
          <a:off x="0" y="0"/>
          <a:ext cx="0" cy="0"/>
          <a:chOff x="0" y="0"/>
          <a:chExt cx="0" cy="0"/>
        </a:xfrm>
      </p:grpSpPr>
      <p:pic>
        <p:nvPicPr>
          <p:cNvPr id="2097274" name="Google Shape;1756;p320"/>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pic>
        <p:nvPicPr>
          <p:cNvPr id="2097275" name="Google Shape;1757;p320"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8000"/>
          </a:xfrm>
          <a:prstGeom prst="rect"/>
          <a:noFill/>
          <a:ln>
            <a:noFill/>
          </a:ln>
        </p:spPr>
      </p:pic>
      <p:pic>
        <p:nvPicPr>
          <p:cNvPr id="2097276" name="Google Shape;1758;p320" descr="A picture containing text, dark, night sky  Description automatically generated"/>
          <p:cNvPicPr preferRelativeResize="0">
            <a:picLocks/>
          </p:cNvPicPr>
          <p:nvPr/>
        </p:nvPicPr>
        <p:blipFill rotWithShape="1">
          <a:blip xmlns:r="http://schemas.openxmlformats.org/officeDocument/2006/relationships" r:embed="rId3"/>
          <a:srcRect/>
          <a:stretch>
            <a:fillRect/>
          </a:stretch>
        </p:blipFill>
        <p:spPr>
          <a:xfrm>
            <a:off x="962283" y="914400"/>
            <a:ext cx="7219434" cy="3459480"/>
          </a:xfrm>
          <a:prstGeom prst="rect"/>
          <a:noFill/>
          <a:ln>
            <a:noFill/>
          </a:ln>
        </p:spPr>
      </p:pic>
      <p:pic>
        <p:nvPicPr>
          <p:cNvPr id="2097277" name="Google Shape;1759;p320" descr="Chart  Description automatically generated"/>
          <p:cNvPicPr preferRelativeResize="0">
            <a:picLocks/>
          </p:cNvPicPr>
          <p:nvPr/>
        </p:nvPicPr>
        <p:blipFill rotWithShape="1">
          <a:blip xmlns:r="http://schemas.openxmlformats.org/officeDocument/2006/relationships" r:embed="rId4"/>
          <a:srcRect/>
          <a:stretch>
            <a:fillRect/>
          </a:stretch>
        </p:blipFill>
        <p:spPr>
          <a:xfrm>
            <a:off x="2567940" y="1200369"/>
            <a:ext cx="4008120" cy="2742762"/>
          </a:xfrm>
          <a:prstGeom prst="rect"/>
          <a:noFill/>
          <a:ln>
            <a:noFill/>
          </a:ln>
        </p:spPr>
      </p:pic>
      <p:sp>
        <p:nvSpPr>
          <p:cNvPr id="1049449" name="Google Shape;1760;p320"/>
          <p:cNvSpPr txBox="1">
            <a:spLocks noGrp="1"/>
          </p:cNvSpPr>
          <p:nvPr>
            <p:ph type="body" idx="1"/>
          </p:nvPr>
        </p:nvSpPr>
        <p:spPr>
          <a:xfrm rot="-525871">
            <a:off x="2714091" y="2148474"/>
            <a:ext cx="3673884" cy="55448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3200"/>
              <a:buFont typeface="Public Sans"/>
              <a:buNone/>
              <a:defRPr b="1" cap="none" sz="2800" i="1"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230" name="Shape 1761"/>
        <p:cNvGrpSpPr/>
        <p:nvPr/>
      </p:nvGrpSpPr>
      <p:grpSpPr>
        <a:xfrm>
          <a:off x="0" y="0"/>
          <a:ext cx="0" cy="0"/>
          <a:chOff x="0" y="0"/>
          <a:chExt cx="0" cy="0"/>
        </a:xfrm>
      </p:grpSpPr>
      <p:grpSp>
        <p:nvGrpSpPr>
          <p:cNvPr id="231" name="Google Shape;1762;p321"/>
          <p:cNvGrpSpPr/>
          <p:nvPr/>
        </p:nvGrpSpPr>
        <p:grpSpPr>
          <a:xfrm>
            <a:off x="444" y="0"/>
            <a:ext cx="9143556" cy="5143500"/>
            <a:chOff x="444" y="317809"/>
            <a:chExt cx="9143556" cy="5143500"/>
          </a:xfrm>
        </p:grpSpPr>
        <p:pic>
          <p:nvPicPr>
            <p:cNvPr id="2097206" name="Google Shape;1763;p32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07" name="Google Shape;1764;p32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08" name="Google Shape;1765;p321"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pic>
        <p:nvPicPr>
          <p:cNvPr id="2097209" name="Google Shape;1766;p321" descr="A picture containing text  Description automatically generated"/>
          <p:cNvPicPr preferRelativeResize="0">
            <a:picLocks/>
          </p:cNvPicPr>
          <p:nvPr/>
        </p:nvPicPr>
        <p:blipFill rotWithShape="1">
          <a:blip xmlns:r="http://schemas.openxmlformats.org/officeDocument/2006/relationships" r:embed="rId3">
            <a:alphaModFix amt="85000"/>
          </a:blip>
          <a:srcRect/>
          <a:stretch>
            <a:fillRect/>
          </a:stretch>
        </p:blipFill>
        <p:spPr>
          <a:xfrm>
            <a:off x="2251213" y="1143261"/>
            <a:ext cx="4641574" cy="2799228"/>
          </a:xfrm>
          <a:prstGeom prst="rect"/>
          <a:noFill/>
          <a:ln>
            <a:noFill/>
          </a:ln>
        </p:spPr>
      </p:pic>
      <p:sp>
        <p:nvSpPr>
          <p:cNvPr id="1048971" name="Google Shape;1767;p321"/>
          <p:cNvSpPr txBox="1">
            <a:spLocks noGrp="1"/>
          </p:cNvSpPr>
          <p:nvPr>
            <p:ph type="body" idx="1"/>
          </p:nvPr>
        </p:nvSpPr>
        <p:spPr>
          <a:xfrm>
            <a:off x="2740961" y="1824708"/>
            <a:ext cx="3602088" cy="4724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72" name="Google Shape;1768;p321"/>
          <p:cNvSpPr txBox="1">
            <a:spLocks noGrp="1"/>
          </p:cNvSpPr>
          <p:nvPr>
            <p:ph type="body" idx="2"/>
          </p:nvPr>
        </p:nvSpPr>
        <p:spPr>
          <a:xfrm>
            <a:off x="2740960" y="2398916"/>
            <a:ext cx="3602088" cy="719671"/>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panose="020B0604020202020204"/>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235" name="Shape 1769"/>
        <p:cNvGrpSpPr/>
        <p:nvPr/>
      </p:nvGrpSpPr>
      <p:grpSpPr>
        <a:xfrm>
          <a:off x="0" y="0"/>
          <a:ext cx="0" cy="0"/>
          <a:chOff x="0" y="0"/>
          <a:chExt cx="0" cy="0"/>
        </a:xfrm>
      </p:grpSpPr>
      <p:pic>
        <p:nvPicPr>
          <p:cNvPr id="2097213" name="Google Shape;1770;p322"/>
          <p:cNvPicPr preferRelativeResize="0">
            <a:picLocks/>
          </p:cNvPicPr>
          <p:nvPr/>
        </p:nvPicPr>
        <p:blipFill rotWithShape="1">
          <a:blip xmlns:r="http://schemas.openxmlformats.org/officeDocument/2006/relationships" r:embed="rId1">
            <a:alphaModFix amt="70000"/>
          </a:blip>
          <a:srcRect t="1816" b="12611"/>
          <a:stretch>
            <a:fillRect/>
          </a:stretch>
        </p:blipFill>
        <p:spPr>
          <a:xfrm>
            <a:off x="0" y="-1"/>
            <a:ext cx="9144000" cy="5143501"/>
          </a:xfrm>
          <a:prstGeom prst="rect"/>
          <a:noFill/>
          <a:ln>
            <a:noFill/>
          </a:ln>
        </p:spPr>
      </p:pic>
      <p:pic>
        <p:nvPicPr>
          <p:cNvPr id="2097214" name="Google Shape;1771;p322"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sp>
        <p:nvSpPr>
          <p:cNvPr id="1048986"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Public Sans"/>
              <a:ea typeface="Public Sans"/>
              <a:cs typeface="Public Sans"/>
              <a:sym typeface="Public Sans"/>
            </a:endParaRPr>
          </a:p>
        </p:txBody>
      </p:sp>
      <p:sp>
        <p:nvSpPr>
          <p:cNvPr id="1048987" name="Google Shape;1773;p322"/>
          <p:cNvSpPr txBox="1">
            <a:spLocks noGrp="1"/>
          </p:cNvSpPr>
          <p:nvPr>
            <p:ph type="body" idx="1"/>
          </p:nvPr>
        </p:nvSpPr>
        <p:spPr>
          <a:xfrm>
            <a:off x="3553313" y="1914665"/>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88" name="Google Shape;1774;p322"/>
          <p:cNvSpPr txBox="1">
            <a:spLocks noGrp="1"/>
          </p:cNvSpPr>
          <p:nvPr>
            <p:ph type="body" idx="2"/>
          </p:nvPr>
        </p:nvSpPr>
        <p:spPr>
          <a:xfrm>
            <a:off x="2770956" y="2580686"/>
            <a:ext cx="3602088" cy="719671"/>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panose="020B0604020202020204"/>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236" name="Shape 72"/>
        <p:cNvGrpSpPr/>
        <p:nvPr/>
      </p:nvGrpSpPr>
      <p:grpSpPr>
        <a:xfrm>
          <a:off x="0" y="0"/>
          <a:ext cx="0" cy="0"/>
          <a:chOff x="0" y="0"/>
          <a:chExt cx="0" cy="0"/>
        </a:xfrm>
      </p:grpSpPr>
      <p:sp>
        <p:nvSpPr>
          <p:cNvPr id="1048989" name="Google Shape;73;p224"/>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15" name="Google Shape;74;p224"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8990" name="Google Shape;75;p224"/>
          <p:cNvSpPr>
            <a:spLocks noGrp="1"/>
          </p:cNvSpPr>
          <p:nvPr>
            <p:ph type="pic" idx="2"/>
          </p:nvPr>
        </p:nvSpPr>
        <p:spPr>
          <a:xfrm>
            <a:off x="4734046" y="638171"/>
            <a:ext cx="4417249" cy="4030832"/>
          </a:xfrm>
          <a:prstGeom prst="rect"/>
          <a:noFill/>
          <a:ln>
            <a:noFill/>
          </a:ln>
        </p:spPr>
      </p:sp>
      <p:sp>
        <p:nvSpPr>
          <p:cNvPr id="1048991" name="Google Shape;76;p224"/>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panose="020F0502020204030204"/>
              <a:buNone/>
            </a:pPr>
            <a:endParaRPr b="0" cap="none" sz="18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992" name="Google Shape;77;p224"/>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panose="020F0502020204030204"/>
              <a:buNone/>
            </a:pPr>
            <a:endParaRPr b="0" cap="none" sz="18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993" name="Google Shape;78;p224"/>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94" name="Google Shape;79;p224"/>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319" name="Shape 1775"/>
        <p:cNvGrpSpPr/>
        <p:nvPr/>
      </p:nvGrpSpPr>
      <p:grpSpPr>
        <a:xfrm>
          <a:off x="0" y="0"/>
          <a:ext cx="0" cy="0"/>
          <a:chOff x="0" y="0"/>
          <a:chExt cx="0" cy="0"/>
        </a:xfrm>
      </p:grpSpPr>
      <p:grpSp>
        <p:nvGrpSpPr>
          <p:cNvPr id="320" name="Google Shape;1776;p323"/>
          <p:cNvGrpSpPr/>
          <p:nvPr/>
        </p:nvGrpSpPr>
        <p:grpSpPr>
          <a:xfrm>
            <a:off x="-3149" y="1"/>
            <a:ext cx="9147149" cy="5143500"/>
            <a:chOff x="-3149" y="1"/>
            <a:chExt cx="9147149" cy="5143500"/>
          </a:xfrm>
        </p:grpSpPr>
        <p:pic>
          <p:nvPicPr>
            <p:cNvPr id="2097239" name="Google Shape;1777;p323"/>
            <p:cNvPicPr preferRelativeResize="0">
              <a:picLocks/>
            </p:cNvPicPr>
            <p:nvPr/>
          </p:nvPicPr>
          <p:blipFill rotWithShape="1">
            <a:blip xmlns:r="http://schemas.openxmlformats.org/officeDocument/2006/relationships" r:embed="rId1"/>
            <a:srcRect t="2687" b="12936"/>
            <a:stretch>
              <a:fillRect/>
            </a:stretch>
          </p:blipFill>
          <p:spPr>
            <a:xfrm>
              <a:off x="-3149" y="1"/>
              <a:ext cx="9144002" cy="5143500"/>
            </a:xfrm>
            <a:prstGeom prst="rect"/>
            <a:noFill/>
            <a:ln>
              <a:noFill/>
            </a:ln>
          </p:spPr>
        </p:pic>
        <p:sp>
          <p:nvSpPr>
            <p:cNvPr id="1049242" name="Google Shape;1778;p323"/>
            <p:cNvSpPr/>
            <p:nvPr/>
          </p:nvSpPr>
          <p:spPr>
            <a:xfrm>
              <a:off x="-938" y="2804160"/>
              <a:ext cx="9144938" cy="2339340"/>
            </a:xfrm>
            <a:prstGeom prst="rect"/>
            <a:solidFill>
              <a:schemeClr val="dk2">
                <a:alpha val="74901"/>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2097240" name="Google Shape;1779;p323"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4000" cy="5143500"/>
          </a:xfrm>
          <a:prstGeom prst="rect"/>
          <a:noFill/>
          <a:ln>
            <a:noFill/>
          </a:ln>
        </p:spPr>
      </p:pic>
      <p:grpSp>
        <p:nvGrpSpPr>
          <p:cNvPr id="321" name="Google Shape;1780;p323"/>
          <p:cNvGrpSpPr/>
          <p:nvPr/>
        </p:nvGrpSpPr>
        <p:grpSpPr>
          <a:xfrm>
            <a:off x="2349390" y="1908808"/>
            <a:ext cx="4506182" cy="1790703"/>
            <a:chOff x="2560319" y="1790699"/>
            <a:chExt cx="4084321" cy="1623060"/>
          </a:xfrm>
        </p:grpSpPr>
        <p:sp>
          <p:nvSpPr>
            <p:cNvPr id="1049243" name="Google Shape;1781;p323"/>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panose="020F0502020204030204"/>
                <a:buNone/>
              </a:pPr>
              <a:endParaRPr b="0" cap="none" sz="1600" i="1" strike="noStrike" u="none">
                <a:solidFill>
                  <a:schemeClr val="dk1"/>
                </a:solidFill>
                <a:latin typeface="Public Sans"/>
                <a:ea typeface="Public Sans"/>
                <a:cs typeface="Public Sans"/>
                <a:sym typeface="Public Sans"/>
              </a:endParaRPr>
            </a:p>
          </p:txBody>
        </p:sp>
        <p:sp>
          <p:nvSpPr>
            <p:cNvPr id="1049244"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panose="020F0502020204030204"/>
                <a:buNone/>
              </a:pPr>
              <a:endParaRPr b="0" cap="none" sz="1600" i="1" strike="noStrike" u="none">
                <a:solidFill>
                  <a:schemeClr val="dk1"/>
                </a:solidFill>
                <a:latin typeface="Public Sans"/>
                <a:ea typeface="Public Sans"/>
                <a:cs typeface="Public Sans"/>
                <a:sym typeface="Public Sans"/>
              </a:endParaRPr>
            </a:p>
          </p:txBody>
        </p:sp>
      </p:grpSp>
      <p:sp>
        <p:nvSpPr>
          <p:cNvPr id="1049245" name="Google Shape;1783;p323"/>
          <p:cNvSpPr txBox="1">
            <a:spLocks noGrp="1"/>
          </p:cNvSpPr>
          <p:nvPr>
            <p:ph type="body" idx="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46" name="Google Shape;1784;p323"/>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panose="020B0604020202020204"/>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359" name="Shape 1785"/>
        <p:cNvGrpSpPr/>
        <p:nvPr/>
      </p:nvGrpSpPr>
      <p:grpSpPr>
        <a:xfrm>
          <a:off x="0" y="0"/>
          <a:ext cx="0" cy="0"/>
          <a:chOff x="0" y="0"/>
          <a:chExt cx="0" cy="0"/>
        </a:xfrm>
      </p:grpSpPr>
      <p:grpSp>
        <p:nvGrpSpPr>
          <p:cNvPr id="360" name="Google Shape;1786;p324"/>
          <p:cNvGrpSpPr/>
          <p:nvPr/>
        </p:nvGrpSpPr>
        <p:grpSpPr>
          <a:xfrm>
            <a:off x="-3149" y="1"/>
            <a:ext cx="9147149" cy="5143500"/>
            <a:chOff x="-3149" y="1"/>
            <a:chExt cx="9147149" cy="5143500"/>
          </a:xfrm>
        </p:grpSpPr>
        <p:pic>
          <p:nvPicPr>
            <p:cNvPr id="2097260" name="Google Shape;1787;p324"/>
            <p:cNvPicPr preferRelativeResize="0">
              <a:picLocks/>
            </p:cNvPicPr>
            <p:nvPr/>
          </p:nvPicPr>
          <p:blipFill rotWithShape="1">
            <a:blip xmlns:r="http://schemas.openxmlformats.org/officeDocument/2006/relationships" r:embed="rId1"/>
            <a:srcRect t="2687" b="12936"/>
            <a:stretch>
              <a:fillRect/>
            </a:stretch>
          </p:blipFill>
          <p:spPr>
            <a:xfrm>
              <a:off x="-3149" y="1"/>
              <a:ext cx="9144002" cy="5143500"/>
            </a:xfrm>
            <a:prstGeom prst="rect"/>
            <a:noFill/>
            <a:ln>
              <a:noFill/>
            </a:ln>
          </p:spPr>
        </p:pic>
        <p:sp>
          <p:nvSpPr>
            <p:cNvPr id="1049355" name="Google Shape;1788;p324"/>
            <p:cNvSpPr/>
            <p:nvPr/>
          </p:nvSpPr>
          <p:spPr>
            <a:xfrm>
              <a:off x="-938" y="2804160"/>
              <a:ext cx="9144938" cy="2339340"/>
            </a:xfrm>
            <a:prstGeom prst="rect"/>
            <a:solidFill>
              <a:schemeClr val="accent1">
                <a:alpha val="74901"/>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2097261" name="Google Shape;1789;p324"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4000" cy="5143500"/>
          </a:xfrm>
          <a:prstGeom prst="rect"/>
          <a:noFill/>
          <a:ln>
            <a:noFill/>
          </a:ln>
        </p:spPr>
      </p:pic>
      <p:grpSp>
        <p:nvGrpSpPr>
          <p:cNvPr id="361" name="Google Shape;1790;p324"/>
          <p:cNvGrpSpPr/>
          <p:nvPr/>
        </p:nvGrpSpPr>
        <p:grpSpPr>
          <a:xfrm>
            <a:off x="2349390" y="1908808"/>
            <a:ext cx="4506182" cy="1790703"/>
            <a:chOff x="2560319" y="1790699"/>
            <a:chExt cx="4084321" cy="1623060"/>
          </a:xfrm>
        </p:grpSpPr>
        <p:sp>
          <p:nvSpPr>
            <p:cNvPr id="1049356" name="Google Shape;1791;p324"/>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panose="020F0502020204030204"/>
                <a:buNone/>
              </a:pPr>
              <a:endParaRPr b="0" cap="none" sz="1600" i="1" strike="noStrike" u="none">
                <a:solidFill>
                  <a:schemeClr val="dk1"/>
                </a:solidFill>
                <a:latin typeface="Public Sans"/>
                <a:ea typeface="Public Sans"/>
                <a:cs typeface="Public Sans"/>
                <a:sym typeface="Public Sans"/>
              </a:endParaRPr>
            </a:p>
          </p:txBody>
        </p:sp>
        <p:sp>
          <p:nvSpPr>
            <p:cNvPr id="1049357"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panose="020F0502020204030204"/>
                <a:buNone/>
              </a:pPr>
              <a:endParaRPr b="0" cap="none" sz="1600" i="1" strike="noStrike" u="none">
                <a:solidFill>
                  <a:schemeClr val="dk1"/>
                </a:solidFill>
                <a:latin typeface="Public Sans"/>
                <a:ea typeface="Public Sans"/>
                <a:cs typeface="Public Sans"/>
                <a:sym typeface="Public Sans"/>
              </a:endParaRPr>
            </a:p>
          </p:txBody>
        </p:sp>
      </p:grpSp>
      <p:sp>
        <p:nvSpPr>
          <p:cNvPr id="1049358" name="Google Shape;1793;p324"/>
          <p:cNvSpPr txBox="1">
            <a:spLocks noGrp="1"/>
          </p:cNvSpPr>
          <p:nvPr>
            <p:ph type="body" idx="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000" i="1" strike="noStrike" u="none">
                <a:solidFill>
                  <a:schemeClr val="accen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59" name="Google Shape;1794;p324"/>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panose="020B0604020202020204"/>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76" name="Shape 1795"/>
        <p:cNvGrpSpPr/>
        <p:nvPr/>
      </p:nvGrpSpPr>
      <p:grpSpPr>
        <a:xfrm>
          <a:off x="0" y="0"/>
          <a:ext cx="0" cy="0"/>
          <a:chOff x="0" y="0"/>
          <a:chExt cx="0" cy="0"/>
        </a:xfrm>
      </p:grpSpPr>
      <p:sp>
        <p:nvSpPr>
          <p:cNvPr id="1048693" name="Google Shape;1796;p325"/>
          <p:cNvSpPr/>
          <p:nvPr/>
        </p:nvSpPr>
        <p:spPr>
          <a:xfrm>
            <a:off x="4690334" y="0"/>
            <a:ext cx="4453668" cy="5139879"/>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694" name="Google Shape;1797;p325" descr="Shape  Description automatically generated with low confidence"/>
          <p:cNvSpPr/>
          <p:nvPr/>
        </p:nvSpPr>
        <p:spPr>
          <a:xfrm>
            <a:off x="0" y="0"/>
            <a:ext cx="9144000" cy="5143500"/>
          </a:xfrm>
          <a:prstGeom prst="rect"/>
          <a:solidFill>
            <a:srgbClr val="FFFFFF"/>
          </a:solidFill>
          <a:ln>
            <a:noFill/>
          </a:ln>
        </p:spPr>
      </p:sp>
      <p:sp>
        <p:nvSpPr>
          <p:cNvPr id="1048695" name="Google Shape;1798;p325"/>
          <p:cNvSpPr>
            <a:spLocks noGrp="1"/>
          </p:cNvSpPr>
          <p:nvPr>
            <p:ph type="pic" idx="2"/>
          </p:nvPr>
        </p:nvSpPr>
        <p:spPr>
          <a:xfrm>
            <a:off x="-1" y="0"/>
            <a:ext cx="4690335" cy="5139879"/>
          </a:xfrm>
          <a:prstGeom prst="rect"/>
          <a:noFill/>
          <a:ln>
            <a:noFill/>
          </a:ln>
        </p:spPr>
      </p:sp>
      <p:sp>
        <p:nvSpPr>
          <p:cNvPr id="1048696" name="Google Shape;1799;p325"/>
          <p:cNvSpPr/>
          <p:nvPr/>
        </p:nvSpPr>
        <p:spPr>
          <a:xfrm>
            <a:off x="4548336" y="420700"/>
            <a:ext cx="4595664" cy="428172"/>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panose="020F0502020204030204"/>
              <a:buNone/>
            </a:pPr>
            <a:endParaRPr b="0" cap="none" sz="2000" i="0" strike="noStrike" u="none">
              <a:solidFill>
                <a:schemeClr val="lt1"/>
              </a:solidFill>
              <a:latin typeface="Public Sans"/>
              <a:ea typeface="Public Sans"/>
              <a:cs typeface="Public Sans"/>
              <a:sym typeface="Public Sans"/>
            </a:endParaRPr>
          </a:p>
        </p:txBody>
      </p:sp>
      <p:sp>
        <p:nvSpPr>
          <p:cNvPr id="1048697" name="Google Shape;1800;p325"/>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98" name="Google Shape;1801;p325"/>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394" name="Shape 1802"/>
        <p:cNvGrpSpPr/>
        <p:nvPr/>
      </p:nvGrpSpPr>
      <p:grpSpPr>
        <a:xfrm>
          <a:off x="0" y="0"/>
          <a:ext cx="0" cy="0"/>
          <a:chOff x="0" y="0"/>
          <a:chExt cx="0" cy="0"/>
        </a:xfrm>
      </p:grpSpPr>
      <p:sp>
        <p:nvSpPr>
          <p:cNvPr id="1049516" name="Google Shape;1803;p326"/>
          <p:cNvSpPr/>
          <p:nvPr/>
        </p:nvSpPr>
        <p:spPr>
          <a:xfrm>
            <a:off x="4690334" y="0"/>
            <a:ext cx="4453668" cy="513987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517" name="Google Shape;1804;p326" descr="Shape  Description automatically generated with low confidence"/>
          <p:cNvSpPr/>
          <p:nvPr/>
        </p:nvSpPr>
        <p:spPr>
          <a:xfrm>
            <a:off x="0" y="0"/>
            <a:ext cx="9144000" cy="5143500"/>
          </a:xfrm>
          <a:prstGeom prst="rect"/>
          <a:solidFill>
            <a:srgbClr val="FFFFFF"/>
          </a:solidFill>
          <a:ln>
            <a:noFill/>
          </a:ln>
        </p:spPr>
      </p:sp>
      <p:sp>
        <p:nvSpPr>
          <p:cNvPr id="1049518" name="Google Shape;1805;p326"/>
          <p:cNvSpPr>
            <a:spLocks noGrp="1"/>
          </p:cNvSpPr>
          <p:nvPr>
            <p:ph type="pic" idx="2"/>
          </p:nvPr>
        </p:nvSpPr>
        <p:spPr>
          <a:xfrm>
            <a:off x="-1" y="0"/>
            <a:ext cx="4690335" cy="5139879"/>
          </a:xfrm>
          <a:prstGeom prst="rect"/>
          <a:noFill/>
          <a:ln>
            <a:noFill/>
          </a:ln>
        </p:spPr>
      </p:sp>
      <p:sp>
        <p:nvSpPr>
          <p:cNvPr id="1049519" name="Google Shape;1806;p326"/>
          <p:cNvSpPr/>
          <p:nvPr/>
        </p:nvSpPr>
        <p:spPr>
          <a:xfrm>
            <a:off x="4548336" y="420700"/>
            <a:ext cx="4595664" cy="428172"/>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panose="020F0502020204030204"/>
              <a:buNone/>
            </a:pPr>
            <a:endParaRPr b="0" cap="none" sz="2000" i="0" strike="noStrike" u="none">
              <a:solidFill>
                <a:schemeClr val="lt1"/>
              </a:solidFill>
              <a:latin typeface="Public Sans"/>
              <a:ea typeface="Public Sans"/>
              <a:cs typeface="Public Sans"/>
              <a:sym typeface="Public Sans"/>
            </a:endParaRPr>
          </a:p>
        </p:txBody>
      </p:sp>
      <p:sp>
        <p:nvSpPr>
          <p:cNvPr id="1049520" name="Google Shape;1807;p326"/>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21" name="Google Shape;1808;p326"/>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213" name="Shape 1809"/>
        <p:cNvGrpSpPr/>
        <p:nvPr/>
      </p:nvGrpSpPr>
      <p:grpSpPr>
        <a:xfrm>
          <a:off x="0" y="0"/>
          <a:ext cx="0" cy="0"/>
          <a:chOff x="0" y="0"/>
          <a:chExt cx="0" cy="0"/>
        </a:xfrm>
      </p:grpSpPr>
      <p:sp>
        <p:nvSpPr>
          <p:cNvPr id="1048896" name="Google Shape;1810;p327"/>
          <p:cNvSpPr/>
          <p:nvPr/>
        </p:nvSpPr>
        <p:spPr>
          <a:xfrm>
            <a:off x="4690334" y="0"/>
            <a:ext cx="4453668" cy="513987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97" name="Google Shape;1811;p327" descr="Shape  Description automatically generated with low confidence"/>
          <p:cNvSpPr/>
          <p:nvPr/>
        </p:nvSpPr>
        <p:spPr>
          <a:xfrm>
            <a:off x="0" y="0"/>
            <a:ext cx="9144000" cy="5143500"/>
          </a:xfrm>
          <a:prstGeom prst="rect"/>
          <a:solidFill>
            <a:srgbClr val="FFFFFF"/>
          </a:solidFill>
          <a:ln>
            <a:noFill/>
          </a:ln>
        </p:spPr>
      </p:sp>
      <p:sp>
        <p:nvSpPr>
          <p:cNvPr id="1048898" name="Google Shape;1812;p327"/>
          <p:cNvSpPr>
            <a:spLocks noGrp="1"/>
          </p:cNvSpPr>
          <p:nvPr>
            <p:ph type="pic" idx="2"/>
          </p:nvPr>
        </p:nvSpPr>
        <p:spPr>
          <a:xfrm>
            <a:off x="-1" y="0"/>
            <a:ext cx="4690335" cy="5139879"/>
          </a:xfrm>
          <a:prstGeom prst="rect"/>
          <a:noFill/>
          <a:ln>
            <a:noFill/>
          </a:ln>
        </p:spPr>
      </p:sp>
      <p:sp>
        <p:nvSpPr>
          <p:cNvPr id="1048899" name="Google Shape;1813;p327"/>
          <p:cNvSpPr/>
          <p:nvPr/>
        </p:nvSpPr>
        <p:spPr>
          <a:xfrm>
            <a:off x="4548336" y="420700"/>
            <a:ext cx="4595664" cy="428172"/>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panose="020F0502020204030204"/>
              <a:buNone/>
            </a:pPr>
            <a:endParaRPr b="0" cap="none" sz="2000" i="0" strike="noStrike" u="none">
              <a:solidFill>
                <a:schemeClr val="lt1"/>
              </a:solidFill>
              <a:latin typeface="Public Sans"/>
              <a:ea typeface="Public Sans"/>
              <a:cs typeface="Public Sans"/>
              <a:sym typeface="Public Sans"/>
            </a:endParaRPr>
          </a:p>
        </p:txBody>
      </p:sp>
      <p:sp>
        <p:nvSpPr>
          <p:cNvPr id="1048900" name="Google Shape;1814;p327"/>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01" name="Google Shape;1815;p327"/>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286" name="Shape 1816"/>
        <p:cNvGrpSpPr/>
        <p:nvPr/>
      </p:nvGrpSpPr>
      <p:grpSpPr>
        <a:xfrm>
          <a:off x="0" y="0"/>
          <a:ext cx="0" cy="0"/>
          <a:chOff x="0" y="0"/>
          <a:chExt cx="0" cy="0"/>
        </a:xfrm>
      </p:grpSpPr>
      <p:sp>
        <p:nvSpPr>
          <p:cNvPr id="1049147" name="Google Shape;1817;p328"/>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1" cap="none" sz="1800" i="0" strike="noStrike" u="none">
              <a:solidFill>
                <a:schemeClr val="lt1"/>
              </a:solidFill>
              <a:latin typeface="Public Sans"/>
              <a:ea typeface="Public Sans"/>
              <a:cs typeface="Public Sans"/>
              <a:sym typeface="Public Sans"/>
            </a:endParaRPr>
          </a:p>
        </p:txBody>
      </p:sp>
      <p:pic>
        <p:nvPicPr>
          <p:cNvPr id="2097227" name="Google Shape;1818;p328" descr="Background pattern  Description automatically generated"/>
          <p:cNvPicPr preferRelativeResize="0">
            <a:picLocks/>
          </p:cNvPicPr>
          <p:nvPr/>
        </p:nvPicPr>
        <p:blipFill rotWithShape="1">
          <a:blip xmlns:r="http://schemas.openxmlformats.org/officeDocument/2006/relationships" r:embed="rId1"/>
          <a:srcRect l="20567" r="20566" b="45930"/>
          <a:stretch>
            <a:fillRect/>
          </a:stretch>
        </p:blipFill>
        <p:spPr>
          <a:xfrm rot="5400000">
            <a:off x="5391150" y="1390650"/>
            <a:ext cx="5143500" cy="2362200"/>
          </a:xfrm>
          <a:prstGeom prst="rect"/>
          <a:solidFill>
            <a:schemeClr val="dk2"/>
          </a:solidFill>
          <a:ln>
            <a:noFill/>
          </a:ln>
        </p:spPr>
      </p:pic>
      <p:sp>
        <p:nvSpPr>
          <p:cNvPr id="1049148" name="Google Shape;1819;p328" descr="Shape  Description automatically generated with low confidence"/>
          <p:cNvSpPr/>
          <p:nvPr/>
        </p:nvSpPr>
        <p:spPr>
          <a:xfrm>
            <a:off x="0" y="0"/>
            <a:ext cx="9144000" cy="5143500"/>
          </a:xfrm>
          <a:prstGeom prst="rect"/>
          <a:solidFill>
            <a:srgbClr val="FFFFFF"/>
          </a:solidFill>
          <a:ln>
            <a:noFill/>
          </a:ln>
        </p:spPr>
      </p:sp>
      <p:cxnSp>
        <p:nvCxnSpPr>
          <p:cNvPr id="3145787" name="Google Shape;1820;p328"/>
          <p:cNvCxnSpPr>
            <a:cxnSpLocks/>
          </p:cNvCxnSpPr>
          <p:nvPr/>
        </p:nvCxnSpPr>
        <p:spPr>
          <a:xfrm>
            <a:off x="777369" y="2062045"/>
            <a:ext cx="0" cy="1882258"/>
          </a:xfrm>
          <a:prstGeom prst="straightConnector1"/>
          <a:noFill/>
          <a:ln w="38100" cap="flat" cmpd="sng">
            <a:solidFill>
              <a:srgbClr val="22366A"/>
            </a:solidFill>
            <a:prstDash val="solid"/>
            <a:miter lim="800000"/>
            <a:headEnd type="none" w="sm" len="sm"/>
            <a:tailEnd type="none" w="sm" len="sm"/>
          </a:ln>
        </p:spPr>
      </p:cxnSp>
      <p:pic>
        <p:nvPicPr>
          <p:cNvPr id="2097228" name="Google Shape;1821;p328" descr="A picture containing indoor  Description automatically generated"/>
          <p:cNvPicPr preferRelativeResize="0">
            <a:picLocks/>
          </p:cNvPicPr>
          <p:nvPr/>
        </p:nvPicPr>
        <p:blipFill rotWithShape="1">
          <a:blip xmlns:r="http://schemas.openxmlformats.org/officeDocument/2006/relationships" r:embed="rId2"/>
          <a:srcRect l="20443" r="22451"/>
          <a:stretch>
            <a:fillRect/>
          </a:stretch>
        </p:blipFill>
        <p:spPr>
          <a:xfrm>
            <a:off x="5353758" y="1004593"/>
            <a:ext cx="2781568" cy="3247434"/>
          </a:xfrm>
          <a:prstGeom prst="rect"/>
          <a:noFill/>
          <a:ln w="28575" cap="flat" cmpd="sng">
            <a:solidFill>
              <a:srgbClr val="D8D8D8"/>
            </a:solidFill>
            <a:prstDash val="solid"/>
            <a:round/>
            <a:headEnd type="none" w="sm" len="sm"/>
            <a:tailEnd type="none" w="sm" len="sm"/>
          </a:ln>
        </p:spPr>
      </p:pic>
      <p:sp>
        <p:nvSpPr>
          <p:cNvPr id="1049149" name="Google Shape;1822;p328"/>
          <p:cNvSpPr txBox="1">
            <a:spLocks noGrp="1"/>
          </p:cNvSpPr>
          <p:nvPr>
            <p:ph type="body" idx="1"/>
          </p:nvPr>
        </p:nvSpPr>
        <p:spPr>
          <a:xfrm>
            <a:off x="912063" y="2052267"/>
            <a:ext cx="3673884" cy="1882257"/>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dk1"/>
              </a:buClr>
              <a:buSzPts val="1500"/>
              <a:buFont typeface="Noto Sans Symbols"/>
              <a:buChar char="▪"/>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50" name="Google Shape;1823;p328"/>
          <p:cNvSpPr txBox="1">
            <a:spLocks noGrp="1"/>
          </p:cNvSpPr>
          <p:nvPr>
            <p:ph type="title"/>
          </p:nvPr>
        </p:nvSpPr>
        <p:spPr>
          <a:xfrm>
            <a:off x="912063" y="1246189"/>
            <a:ext cx="3673884" cy="586800"/>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800"/>
              <a:buFont typeface="Public Sans"/>
              <a:buNone/>
              <a:defRPr b="1" cap="none" sz="28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460" name="Shape 1824"/>
        <p:cNvGrpSpPr/>
        <p:nvPr/>
      </p:nvGrpSpPr>
      <p:grpSpPr>
        <a:xfrm>
          <a:off x="0" y="0"/>
          <a:ext cx="0" cy="0"/>
          <a:chOff x="0" y="0"/>
          <a:chExt cx="0" cy="0"/>
        </a:xfrm>
      </p:grpSpPr>
      <p:pic>
        <p:nvPicPr>
          <p:cNvPr id="2097305" name="Google Shape;1825;p329" descr="A picture containing graphical user interface  Description automatically generated"/>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sp>
        <p:nvSpPr>
          <p:cNvPr id="1049675" name="Google Shape;1826;p329" descr="Shape  Description automatically generated with low confidence"/>
          <p:cNvSpPr/>
          <p:nvPr/>
        </p:nvSpPr>
        <p:spPr>
          <a:xfrm>
            <a:off x="0" y="0"/>
            <a:ext cx="9144000" cy="5143500"/>
          </a:xfrm>
          <a:prstGeom prst="rect"/>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343"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415" name="Shape 80"/>
        <p:cNvGrpSpPr/>
        <p:nvPr/>
      </p:nvGrpSpPr>
      <p:grpSpPr>
        <a:xfrm>
          <a:off x="0" y="0"/>
          <a:ext cx="0" cy="0"/>
          <a:chOff x="0" y="0"/>
          <a:chExt cx="0" cy="0"/>
        </a:xfrm>
      </p:grpSpPr>
      <p:sp>
        <p:nvSpPr>
          <p:cNvPr id="1049572" name="Google Shape;81;p225"/>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98" name="Google Shape;82;p225"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573" name="Google Shape;83;p225"/>
          <p:cNvSpPr>
            <a:spLocks noGrp="1"/>
          </p:cNvSpPr>
          <p:nvPr>
            <p:ph type="pic" idx="2"/>
          </p:nvPr>
        </p:nvSpPr>
        <p:spPr>
          <a:xfrm>
            <a:off x="4734046" y="638171"/>
            <a:ext cx="4417249" cy="4030832"/>
          </a:xfrm>
          <a:prstGeom prst="rect"/>
          <a:noFill/>
          <a:ln>
            <a:noFill/>
          </a:ln>
        </p:spPr>
      </p:sp>
      <p:sp>
        <p:nvSpPr>
          <p:cNvPr id="1049574" name="Google Shape;84;p225"/>
          <p:cNvSpPr/>
          <p:nvPr/>
        </p:nvSpPr>
        <p:spPr>
          <a:xfrm>
            <a:off x="0" y="638171"/>
            <a:ext cx="4734046" cy="4030832"/>
          </a:xfrm>
          <a:prstGeom prst="rect"/>
          <a:solidFill>
            <a:schemeClr val="accent1"/>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panose="020F0502020204030204"/>
              <a:buNone/>
            </a:pPr>
            <a:endParaRPr b="0" cap="none" sz="18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575" name="Google Shape;85;p225"/>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panose="020F0502020204030204"/>
              <a:buNone/>
            </a:pPr>
            <a:endParaRPr b="0" cap="none" sz="18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576" name="Google Shape;86;p22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77" name="Google Shape;87;p225"/>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313" name="Shape 88"/>
        <p:cNvGrpSpPr/>
        <p:nvPr/>
      </p:nvGrpSpPr>
      <p:grpSpPr>
        <a:xfrm>
          <a:off x="0" y="0"/>
          <a:ext cx="0" cy="0"/>
          <a:chOff x="0" y="0"/>
          <a:chExt cx="0" cy="0"/>
        </a:xfrm>
      </p:grpSpPr>
      <p:sp>
        <p:nvSpPr>
          <p:cNvPr id="1049208" name="Google Shape;89;p226"/>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34" name="Google Shape;90;p226"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209" name="Google Shape;91;p226"/>
          <p:cNvSpPr>
            <a:spLocks noGrp="1"/>
          </p:cNvSpPr>
          <p:nvPr>
            <p:ph type="pic" idx="2"/>
          </p:nvPr>
        </p:nvSpPr>
        <p:spPr>
          <a:xfrm>
            <a:off x="4734046" y="638171"/>
            <a:ext cx="4417249" cy="4030832"/>
          </a:xfrm>
          <a:prstGeom prst="rect"/>
          <a:noFill/>
          <a:ln>
            <a:noFill/>
          </a:ln>
        </p:spPr>
      </p:sp>
      <p:sp>
        <p:nvSpPr>
          <p:cNvPr id="1049210" name="Google Shape;92;p226"/>
          <p:cNvSpPr/>
          <p:nvPr/>
        </p:nvSpPr>
        <p:spPr>
          <a:xfrm>
            <a:off x="0" y="638171"/>
            <a:ext cx="4734046" cy="4030832"/>
          </a:xfrm>
          <a:prstGeom prst="rect"/>
          <a:solidFill>
            <a:schemeClr val="accent4"/>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panose="020F0502020204030204"/>
              <a:buNone/>
            </a:pPr>
            <a:endParaRPr b="0" cap="none" sz="18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211" name="Google Shape;93;p226"/>
          <p:cNvSpPr/>
          <p:nvPr/>
        </p:nvSpPr>
        <p:spPr>
          <a:xfrm>
            <a:off x="0" y="819942"/>
            <a:ext cx="144711" cy="323530"/>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panose="020F0502020204030204"/>
              <a:buNone/>
            </a:pPr>
            <a:endParaRPr b="0" cap="none" sz="18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212" name="Google Shape;94;p226"/>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13" name="Google Shape;95;p226"/>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490" name="Shape 96"/>
        <p:cNvGrpSpPr/>
        <p:nvPr/>
      </p:nvGrpSpPr>
      <p:grpSpPr>
        <a:xfrm>
          <a:off x="0" y="0"/>
          <a:ext cx="0" cy="0"/>
          <a:chOff x="0" y="0"/>
          <a:chExt cx="0" cy="0"/>
        </a:xfrm>
      </p:grpSpPr>
      <p:pic>
        <p:nvPicPr>
          <p:cNvPr id="2097309" name="Google Shape;97;p227"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768" name="Google Shape;98;p22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69" name="Google Shape;99;p22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770" name="Google Shape;100;p227"/>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345" name="Shape 101"/>
        <p:cNvGrpSpPr/>
        <p:nvPr/>
      </p:nvGrpSpPr>
      <p:grpSpPr>
        <a:xfrm>
          <a:off x="0" y="0"/>
          <a:ext cx="0" cy="0"/>
          <a:chOff x="0" y="0"/>
          <a:chExt cx="0" cy="0"/>
        </a:xfrm>
      </p:grpSpPr>
      <p:pic>
        <p:nvPicPr>
          <p:cNvPr id="2097246" name="Google Shape;102;p228"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301" name="Google Shape;103;p22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02" name="Google Shape;104;p22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303" name="Google Shape;105;p228"/>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45805" name="Google Shape;106;p228"/>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247" name="Google Shape;107;p228" descr="Application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2325914" y="1371153"/>
            <a:ext cx="4492172" cy="3617988"/>
          </a:xfrm>
          <a:prstGeom prst="rect"/>
          <a:noFill/>
          <a:ln>
            <a:noFill/>
          </a:ln>
        </p:spPr>
      </p:pic>
      <p:sp>
        <p:nvSpPr>
          <p:cNvPr id="1049304" name="Google Shape;108;p228"/>
          <p:cNvSpPr txBox="1">
            <a:spLocks noGrp="1"/>
          </p:cNvSpPr>
          <p:nvPr>
            <p:ph type="body" idx="2"/>
          </p:nvPr>
        </p:nvSpPr>
        <p:spPr>
          <a:xfrm>
            <a:off x="2552068" y="1886851"/>
            <a:ext cx="4094057" cy="344092"/>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96" name="Shape 109"/>
        <p:cNvGrpSpPr/>
        <p:nvPr/>
      </p:nvGrpSpPr>
      <p:grpSpPr>
        <a:xfrm>
          <a:off x="0" y="0"/>
          <a:ext cx="0" cy="0"/>
          <a:chOff x="0" y="0"/>
          <a:chExt cx="0" cy="0"/>
        </a:xfrm>
      </p:grpSpPr>
      <p:pic>
        <p:nvPicPr>
          <p:cNvPr id="2097189" name="Google Shape;110;p229"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8808" name="Google Shape;111;p22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09" name="Google Shape;112;p22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810" name="Google Shape;113;p229"/>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45743" name="Google Shape;114;p229"/>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190" name="Google Shape;115;p229" descr="Application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742441" y="1371153"/>
            <a:ext cx="4492172" cy="3617988"/>
          </a:xfrm>
          <a:prstGeom prst="rect"/>
          <a:noFill/>
          <a:ln>
            <a:noFill/>
          </a:ln>
        </p:spPr>
      </p:pic>
      <p:sp>
        <p:nvSpPr>
          <p:cNvPr id="1048811" name="Google Shape;116;p229"/>
          <p:cNvSpPr txBox="1">
            <a:spLocks noGrp="1"/>
          </p:cNvSpPr>
          <p:nvPr>
            <p:ph type="body" idx="2"/>
          </p:nvPr>
        </p:nvSpPr>
        <p:spPr>
          <a:xfrm>
            <a:off x="968595" y="1886851"/>
            <a:ext cx="4094057" cy="344092"/>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381" name="Shape 117"/>
        <p:cNvGrpSpPr/>
        <p:nvPr/>
      </p:nvGrpSpPr>
      <p:grpSpPr>
        <a:xfrm>
          <a:off x="0" y="0"/>
          <a:ext cx="0" cy="0"/>
          <a:chOff x="0" y="0"/>
          <a:chExt cx="0" cy="0"/>
        </a:xfrm>
      </p:grpSpPr>
      <p:pic>
        <p:nvPicPr>
          <p:cNvPr id="2097280" name="Google Shape;118;p230"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467" name="Google Shape;119;p23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68" name="Google Shape;120;p23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469" name="Google Shape;121;p230"/>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45817" name="Google Shape;122;p230"/>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281" name="Google Shape;123;p230"/>
          <p:cNvPicPr preferRelativeResize="0">
            <a:picLocks/>
          </p:cNvPicPr>
          <p:nvPr/>
        </p:nvPicPr>
        <p:blipFill rotWithShape="1">
          <a:blip xmlns:r="http://schemas.openxmlformats.org/officeDocument/2006/relationships" r:embed="rId2"/>
          <a:srcRect/>
          <a:stretch>
            <a:fillRect/>
          </a:stretch>
        </p:blipFill>
        <p:spPr>
          <a:xfrm>
            <a:off x="1703135" y="1363361"/>
            <a:ext cx="5737730" cy="3621752"/>
          </a:xfrm>
          <a:prstGeom prst="rect"/>
          <a:noFill/>
          <a:ln>
            <a:noFill/>
          </a:ln>
        </p:spPr>
      </p:pic>
      <p:sp>
        <p:nvSpPr>
          <p:cNvPr id="1049470" name="Google Shape;124;p230"/>
          <p:cNvSpPr txBox="1">
            <a:spLocks noGrp="1"/>
          </p:cNvSpPr>
          <p:nvPr>
            <p:ph type="body" idx="2"/>
          </p:nvPr>
        </p:nvSpPr>
        <p:spPr>
          <a:xfrm>
            <a:off x="2032052" y="1886850"/>
            <a:ext cx="5071275" cy="2161037"/>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98" name="Shape 125"/>
        <p:cNvGrpSpPr/>
        <p:nvPr/>
      </p:nvGrpSpPr>
      <p:grpSpPr>
        <a:xfrm>
          <a:off x="0" y="0"/>
          <a:ext cx="0" cy="0"/>
          <a:chOff x="0" y="0"/>
          <a:chExt cx="0" cy="0"/>
        </a:xfrm>
      </p:grpSpPr>
      <p:pic>
        <p:nvPicPr>
          <p:cNvPr id="2097192" name="Google Shape;126;p231"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8827" name="Google Shape;127;p23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28" name="Google Shape;128;p23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829" name="Google Shape;129;p231"/>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45745" name="Google Shape;130;p231"/>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193" name="Google Shape;131;p231"/>
          <p:cNvPicPr preferRelativeResize="0">
            <a:picLocks/>
          </p:cNvPicPr>
          <p:nvPr/>
        </p:nvPicPr>
        <p:blipFill rotWithShape="1">
          <a:blip xmlns:r="http://schemas.openxmlformats.org/officeDocument/2006/relationships" r:embed="rId2"/>
          <a:srcRect/>
          <a:stretch>
            <a:fillRect/>
          </a:stretch>
        </p:blipFill>
        <p:spPr>
          <a:xfrm>
            <a:off x="2107222" y="1873493"/>
            <a:ext cx="4929556" cy="3111619"/>
          </a:xfrm>
          <a:prstGeom prst="rect"/>
          <a:noFill/>
          <a:ln>
            <a:noFill/>
          </a:ln>
        </p:spPr>
      </p:pic>
      <p:sp>
        <p:nvSpPr>
          <p:cNvPr id="1048830" name="Google Shape;132;p231"/>
          <p:cNvSpPr txBox="1">
            <a:spLocks noGrp="1"/>
          </p:cNvSpPr>
          <p:nvPr>
            <p:ph type="body" idx="2"/>
          </p:nvPr>
        </p:nvSpPr>
        <p:spPr>
          <a:xfrm>
            <a:off x="2377740" y="2303181"/>
            <a:ext cx="4379900" cy="1934975"/>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380" name="Shape 133"/>
        <p:cNvGrpSpPr/>
        <p:nvPr/>
      </p:nvGrpSpPr>
      <p:grpSpPr>
        <a:xfrm>
          <a:off x="0" y="0"/>
          <a:ext cx="0" cy="0"/>
          <a:chOff x="0" y="0"/>
          <a:chExt cx="0" cy="0"/>
        </a:xfrm>
      </p:grpSpPr>
      <p:pic>
        <p:nvPicPr>
          <p:cNvPr id="2097279" name="Google Shape;134;p232"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462" name="Google Shape;135;p232"/>
          <p:cNvSpPr/>
          <p:nvPr/>
        </p:nvSpPr>
        <p:spPr>
          <a:xfrm>
            <a:off x="4109012" y="748626"/>
            <a:ext cx="327256" cy="3808292"/>
          </a:xfrm>
          <a:prstGeom prst="rect"/>
          <a:noFill/>
          <a:ln w="25400" cap="flat" cmpd="sng">
            <a:solidFill>
              <a:schemeClr val="accen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63" name="Google Shape;136;p232"/>
          <p:cNvSpPr>
            <a:spLocks noGrp="1"/>
          </p:cNvSpPr>
          <p:nvPr>
            <p:ph type="pic" idx="2"/>
          </p:nvPr>
        </p:nvSpPr>
        <p:spPr>
          <a:xfrm>
            <a:off x="0" y="667604"/>
            <a:ext cx="4201610" cy="3970337"/>
          </a:xfrm>
          <a:prstGeom prst="rect"/>
          <a:noFill/>
          <a:ln>
            <a:noFill/>
          </a:ln>
        </p:spPr>
      </p:sp>
      <p:sp>
        <p:nvSpPr>
          <p:cNvPr id="1049464" name="Google Shape;137;p232"/>
          <p:cNvSpPr/>
          <p:nvPr/>
        </p:nvSpPr>
        <p:spPr>
          <a:xfrm>
            <a:off x="4436268" y="973867"/>
            <a:ext cx="4707732" cy="51392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65" name="Google Shape;138;p232"/>
          <p:cNvSpPr txBox="1">
            <a:spLocks noGrp="1"/>
          </p:cNvSpPr>
          <p:nvPr>
            <p:ph type="body" idx="1"/>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66" name="Google Shape;139;p232"/>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61" name="Shape 10"/>
        <p:cNvGrpSpPr/>
        <p:nvPr/>
      </p:nvGrpSpPr>
      <p:grpSpPr>
        <a:xfrm>
          <a:off x="0" y="0"/>
          <a:ext cx="0" cy="0"/>
          <a:chOff x="0" y="0"/>
          <a:chExt cx="0" cy="0"/>
        </a:xfrm>
      </p:grpSpPr>
      <p:pic>
        <p:nvPicPr>
          <p:cNvPr id="2097166" name="Google Shape;11;p215" descr="A picture containing person, computer, indoor  Description automatically generated"/>
          <p:cNvPicPr preferRelativeResize="0">
            <a:picLocks/>
          </p:cNvPicPr>
          <p:nvPr/>
        </p:nvPicPr>
        <p:blipFill rotWithShape="1">
          <a:blip xmlns:r="http://schemas.openxmlformats.org/officeDocument/2006/relationships" r:embed="rId1"/>
          <a:srcRect r="11110"/>
          <a:stretch>
            <a:fillRect/>
          </a:stretch>
        </p:blipFill>
        <p:spPr>
          <a:xfrm flipH="1">
            <a:off x="0" y="0"/>
            <a:ext cx="9144000" cy="5143494"/>
          </a:xfrm>
          <a:prstGeom prst="rect"/>
          <a:noFill/>
          <a:ln>
            <a:noFill/>
          </a:ln>
        </p:spPr>
      </p:pic>
      <p:pic>
        <p:nvPicPr>
          <p:cNvPr id="2097167" name="Google Shape;12;p215"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6"/>
            <a:ext cx="9143990" cy="5148000"/>
          </a:xfrm>
          <a:prstGeom prst="rect"/>
          <a:noFill/>
          <a:ln>
            <a:noFill/>
          </a:ln>
        </p:spPr>
      </p:pic>
      <p:sp>
        <p:nvSpPr>
          <p:cNvPr id="1048642" name="Google Shape;13;p215"/>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panose="020F0502020204030204"/>
              <a:buNone/>
            </a:pPr>
            <a:endParaRPr b="0" cap="none" sz="18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643" name="Google Shape;14;p215"/>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panose="020F0502020204030204"/>
              <a:buNone/>
            </a:pPr>
            <a:endParaRPr b="0" cap="none" sz="18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644" name="Google Shape;15;p21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45" name="Google Shape;16;p215"/>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437" name="Shape 140"/>
        <p:cNvGrpSpPr/>
        <p:nvPr/>
      </p:nvGrpSpPr>
      <p:grpSpPr>
        <a:xfrm>
          <a:off x="0" y="0"/>
          <a:ext cx="0" cy="0"/>
          <a:chOff x="0" y="0"/>
          <a:chExt cx="0" cy="0"/>
        </a:xfrm>
      </p:grpSpPr>
      <p:pic>
        <p:nvPicPr>
          <p:cNvPr id="2097300" name="Google Shape;141;p233"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616" name="Google Shape;142;p233"/>
          <p:cNvSpPr/>
          <p:nvPr/>
        </p:nvSpPr>
        <p:spPr>
          <a:xfrm>
            <a:off x="4109012" y="748626"/>
            <a:ext cx="327256" cy="3808292"/>
          </a:xfrm>
          <a:prstGeom prst="rect"/>
          <a:no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617" name="Google Shape;143;p233"/>
          <p:cNvSpPr>
            <a:spLocks noGrp="1"/>
          </p:cNvSpPr>
          <p:nvPr>
            <p:ph type="pic" idx="2"/>
          </p:nvPr>
        </p:nvSpPr>
        <p:spPr>
          <a:xfrm>
            <a:off x="0" y="667604"/>
            <a:ext cx="4201610" cy="3970337"/>
          </a:xfrm>
          <a:prstGeom prst="rect"/>
          <a:noFill/>
          <a:ln>
            <a:noFill/>
          </a:ln>
        </p:spPr>
      </p:sp>
      <p:sp>
        <p:nvSpPr>
          <p:cNvPr id="1049618" name="Google Shape;144;p233"/>
          <p:cNvSpPr/>
          <p:nvPr/>
        </p:nvSpPr>
        <p:spPr>
          <a:xfrm>
            <a:off x="4436268" y="973867"/>
            <a:ext cx="4707732" cy="513923"/>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619" name="Google Shape;145;p233"/>
          <p:cNvSpPr txBox="1">
            <a:spLocks noGrp="1"/>
          </p:cNvSpPr>
          <p:nvPr>
            <p:ph type="body" idx="1"/>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20" name="Google Shape;146;p233"/>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376" name="Shape 147"/>
        <p:cNvGrpSpPr/>
        <p:nvPr/>
      </p:nvGrpSpPr>
      <p:grpSpPr>
        <a:xfrm>
          <a:off x="0" y="0"/>
          <a:ext cx="0" cy="0"/>
          <a:chOff x="0" y="0"/>
          <a:chExt cx="0" cy="0"/>
        </a:xfrm>
      </p:grpSpPr>
      <p:sp>
        <p:nvSpPr>
          <p:cNvPr id="1049438" name="Google Shape;148;p234"/>
          <p:cNvSpPr/>
          <p:nvPr/>
        </p:nvSpPr>
        <p:spPr>
          <a:xfrm>
            <a:off x="4572000" y="0"/>
            <a:ext cx="4572000" cy="514349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39" name="Google Shape;149;p234" descr="Shape  Description automatically generated with low confidence"/>
          <p:cNvSpPr/>
          <p:nvPr/>
        </p:nvSpPr>
        <p:spPr>
          <a:xfrm>
            <a:off x="0" y="0"/>
            <a:ext cx="9144000" cy="5143500"/>
          </a:xfrm>
          <a:prstGeom prst="rect"/>
          <a:solidFill>
            <a:srgbClr val="FFFFFF"/>
          </a:solidFill>
          <a:ln>
            <a:noFill/>
          </a:ln>
        </p:spPr>
      </p:sp>
      <p:sp>
        <p:nvSpPr>
          <p:cNvPr id="1049440" name="Google Shape;150;p234"/>
          <p:cNvSpPr>
            <a:spLocks noGrp="1"/>
          </p:cNvSpPr>
          <p:nvPr>
            <p:ph type="pic" idx="2"/>
          </p:nvPr>
        </p:nvSpPr>
        <p:spPr>
          <a:xfrm>
            <a:off x="1" y="0"/>
            <a:ext cx="4572000" cy="5143494"/>
          </a:xfrm>
          <a:prstGeom prst="rect"/>
          <a:noFill/>
          <a:ln>
            <a:noFill/>
          </a:ln>
        </p:spPr>
      </p:sp>
      <p:sp>
        <p:nvSpPr>
          <p:cNvPr id="1049441" name="Google Shape;151;p234"/>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42" name="Google Shape;152;p234"/>
          <p:cNvSpPr/>
          <p:nvPr/>
        </p:nvSpPr>
        <p:spPr>
          <a:xfrm>
            <a:off x="4879819" y="656889"/>
            <a:ext cx="90534"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443" name="Google Shape;153;p234"/>
          <p:cNvSpPr/>
          <p:nvPr/>
        </p:nvSpPr>
        <p:spPr>
          <a:xfrm>
            <a:off x="4241543" y="1368179"/>
            <a:ext cx="660903" cy="660903"/>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44" name="Google Shape;154;p234"/>
          <p:cNvSpPr>
            <a:spLocks noGrp="1"/>
          </p:cNvSpPr>
          <p:nvPr>
            <p:ph type="pic" idx="3"/>
          </p:nvPr>
        </p:nvSpPr>
        <p:spPr>
          <a:xfrm>
            <a:off x="4408678" y="1539292"/>
            <a:ext cx="318677" cy="318677"/>
          </a:xfrm>
          <a:prstGeom prst="rect"/>
          <a:noFill/>
          <a:ln>
            <a:noFill/>
          </a:ln>
        </p:spPr>
      </p:sp>
      <p:sp>
        <p:nvSpPr>
          <p:cNvPr id="1049445" name="Google Shape;155;p234"/>
          <p:cNvSpPr txBox="1">
            <a:spLocks noGrp="1"/>
          </p:cNvSpPr>
          <p:nvPr>
            <p:ph type="body" idx="1"/>
          </p:nvPr>
        </p:nvSpPr>
        <p:spPr>
          <a:xfrm>
            <a:off x="5088537" y="1539292"/>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46" name="Google Shape;156;p234"/>
          <p:cNvSpPr/>
          <p:nvPr/>
        </p:nvSpPr>
        <p:spPr>
          <a:xfrm>
            <a:off x="4241543" y="2951688"/>
            <a:ext cx="660903" cy="660903"/>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47" name="Google Shape;157;p234"/>
          <p:cNvSpPr>
            <a:spLocks noGrp="1"/>
          </p:cNvSpPr>
          <p:nvPr>
            <p:ph type="pic" idx="4"/>
          </p:nvPr>
        </p:nvSpPr>
        <p:spPr>
          <a:xfrm>
            <a:off x="4408678" y="3122801"/>
            <a:ext cx="318677" cy="318677"/>
          </a:xfrm>
          <a:prstGeom prst="rect"/>
          <a:noFill/>
          <a:ln>
            <a:noFill/>
          </a:ln>
        </p:spPr>
      </p:sp>
      <p:sp>
        <p:nvSpPr>
          <p:cNvPr id="1049448" name="Google Shape;158;p234"/>
          <p:cNvSpPr txBox="1">
            <a:spLocks noGrp="1"/>
          </p:cNvSpPr>
          <p:nvPr>
            <p:ph type="body" idx="5"/>
          </p:nvPr>
        </p:nvSpPr>
        <p:spPr>
          <a:xfrm>
            <a:off x="5088537" y="3122801"/>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99" name="Shape 159"/>
        <p:cNvGrpSpPr/>
        <p:nvPr/>
      </p:nvGrpSpPr>
      <p:grpSpPr>
        <a:xfrm>
          <a:off x="0" y="0"/>
          <a:ext cx="0" cy="0"/>
          <a:chOff x="0" y="0"/>
          <a:chExt cx="0" cy="0"/>
        </a:xfrm>
      </p:grpSpPr>
      <p:sp>
        <p:nvSpPr>
          <p:cNvPr id="1048831" name="Google Shape;160;p235"/>
          <p:cNvSpPr/>
          <p:nvPr/>
        </p:nvSpPr>
        <p:spPr>
          <a:xfrm>
            <a:off x="4572000" y="0"/>
            <a:ext cx="4572000" cy="514349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32" name="Google Shape;161;p235" descr="Shape  Description automatically generated with low confidence"/>
          <p:cNvSpPr/>
          <p:nvPr/>
        </p:nvSpPr>
        <p:spPr>
          <a:xfrm>
            <a:off x="0" y="0"/>
            <a:ext cx="9144000" cy="5143500"/>
          </a:xfrm>
          <a:prstGeom prst="rect"/>
          <a:solidFill>
            <a:srgbClr val="FFFFFF"/>
          </a:solidFill>
          <a:ln>
            <a:noFill/>
          </a:ln>
        </p:spPr>
      </p:sp>
      <p:sp>
        <p:nvSpPr>
          <p:cNvPr id="1048833" name="Google Shape;162;p235"/>
          <p:cNvSpPr>
            <a:spLocks noGrp="1"/>
          </p:cNvSpPr>
          <p:nvPr>
            <p:ph type="pic" idx="2"/>
          </p:nvPr>
        </p:nvSpPr>
        <p:spPr>
          <a:xfrm>
            <a:off x="1" y="0"/>
            <a:ext cx="4572000" cy="5143494"/>
          </a:xfrm>
          <a:prstGeom prst="rect"/>
          <a:noFill/>
          <a:ln>
            <a:noFill/>
          </a:ln>
        </p:spPr>
      </p:sp>
      <p:sp>
        <p:nvSpPr>
          <p:cNvPr id="1048834" name="Google Shape;163;p235"/>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35" name="Google Shape;164;p235"/>
          <p:cNvSpPr/>
          <p:nvPr/>
        </p:nvSpPr>
        <p:spPr>
          <a:xfrm>
            <a:off x="4879819" y="656889"/>
            <a:ext cx="90534"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836" name="Google Shape;165;p235"/>
          <p:cNvSpPr/>
          <p:nvPr/>
        </p:nvSpPr>
        <p:spPr>
          <a:xfrm>
            <a:off x="4241543" y="1368179"/>
            <a:ext cx="660903" cy="660903"/>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37" name="Google Shape;166;p235"/>
          <p:cNvSpPr>
            <a:spLocks noGrp="1"/>
          </p:cNvSpPr>
          <p:nvPr>
            <p:ph type="pic" idx="3"/>
          </p:nvPr>
        </p:nvSpPr>
        <p:spPr>
          <a:xfrm>
            <a:off x="4408678" y="1539292"/>
            <a:ext cx="318677" cy="318677"/>
          </a:xfrm>
          <a:prstGeom prst="rect"/>
          <a:noFill/>
          <a:ln>
            <a:noFill/>
          </a:ln>
        </p:spPr>
      </p:sp>
      <p:sp>
        <p:nvSpPr>
          <p:cNvPr id="1048838" name="Google Shape;167;p235"/>
          <p:cNvSpPr txBox="1">
            <a:spLocks noGrp="1"/>
          </p:cNvSpPr>
          <p:nvPr>
            <p:ph type="body" idx="1"/>
          </p:nvPr>
        </p:nvSpPr>
        <p:spPr>
          <a:xfrm>
            <a:off x="5088537" y="1539292"/>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39" name="Google Shape;168;p235"/>
          <p:cNvSpPr/>
          <p:nvPr/>
        </p:nvSpPr>
        <p:spPr>
          <a:xfrm>
            <a:off x="4241543" y="2951688"/>
            <a:ext cx="660903" cy="660903"/>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40" name="Google Shape;169;p235"/>
          <p:cNvSpPr>
            <a:spLocks noGrp="1"/>
          </p:cNvSpPr>
          <p:nvPr>
            <p:ph type="pic" idx="4"/>
          </p:nvPr>
        </p:nvSpPr>
        <p:spPr>
          <a:xfrm>
            <a:off x="4408678" y="3122801"/>
            <a:ext cx="318677" cy="318677"/>
          </a:xfrm>
          <a:prstGeom prst="rect"/>
          <a:noFill/>
          <a:ln>
            <a:noFill/>
          </a:ln>
        </p:spPr>
      </p:sp>
      <p:sp>
        <p:nvSpPr>
          <p:cNvPr id="1048841" name="Google Shape;170;p235"/>
          <p:cNvSpPr txBox="1">
            <a:spLocks noGrp="1"/>
          </p:cNvSpPr>
          <p:nvPr>
            <p:ph type="body" idx="5"/>
          </p:nvPr>
        </p:nvSpPr>
        <p:spPr>
          <a:xfrm>
            <a:off x="5088537" y="3122801"/>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388" name="Shape 171"/>
        <p:cNvGrpSpPr/>
        <p:nvPr/>
      </p:nvGrpSpPr>
      <p:grpSpPr>
        <a:xfrm>
          <a:off x="0" y="0"/>
          <a:ext cx="0" cy="0"/>
          <a:chOff x="0" y="0"/>
          <a:chExt cx="0" cy="0"/>
        </a:xfrm>
      </p:grpSpPr>
      <p:pic>
        <p:nvPicPr>
          <p:cNvPr id="2097286" name="Google Shape;172;p236"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grpSp>
        <p:nvGrpSpPr>
          <p:cNvPr id="389" name="Google Shape;173;p236"/>
          <p:cNvGrpSpPr/>
          <p:nvPr/>
        </p:nvGrpSpPr>
        <p:grpSpPr>
          <a:xfrm>
            <a:off x="4107305" y="941707"/>
            <a:ext cx="284686" cy="3999388"/>
            <a:chOff x="4107305" y="941707"/>
            <a:chExt cx="284686" cy="3999388"/>
          </a:xfrm>
        </p:grpSpPr>
        <p:sp>
          <p:nvSpPr>
            <p:cNvPr id="1049493" name="Google Shape;174;p236"/>
            <p:cNvSpPr/>
            <p:nvPr/>
          </p:nvSpPr>
          <p:spPr>
            <a:xfrm>
              <a:off x="4183432" y="1262627"/>
              <a:ext cx="208559" cy="3357548"/>
            </a:xfrm>
            <a:prstGeom prst="rect"/>
            <a:solidFill>
              <a:srgbClr val="C4CFE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94" name="Google Shape;175;p236"/>
            <p:cNvSpPr/>
            <p:nvPr/>
          </p:nvSpPr>
          <p:spPr>
            <a:xfrm>
              <a:off x="4112338" y="1097990"/>
              <a:ext cx="208559" cy="3686822"/>
            </a:xfrm>
            <a:prstGeom prst="rect"/>
            <a:solidFill>
              <a:srgbClr val="5575C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95" name="Google Shape;176;p236"/>
            <p:cNvSpPr/>
            <p:nvPr/>
          </p:nvSpPr>
          <p:spPr>
            <a:xfrm>
              <a:off x="4107305" y="941707"/>
              <a:ext cx="142497" cy="3999388"/>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049496" name="Google Shape;177;p236"/>
          <p:cNvSpPr>
            <a:spLocks noGrp="1"/>
          </p:cNvSpPr>
          <p:nvPr>
            <p:ph type="pic" idx="2"/>
          </p:nvPr>
        </p:nvSpPr>
        <p:spPr>
          <a:xfrm>
            <a:off x="219360" y="856040"/>
            <a:ext cx="3958630" cy="4287460"/>
          </a:xfrm>
          <a:prstGeom prst="rect"/>
          <a:noFill/>
          <a:ln>
            <a:noFill/>
          </a:ln>
        </p:spPr>
      </p:sp>
      <p:sp>
        <p:nvSpPr>
          <p:cNvPr id="1049497" name="Google Shape;178;p236"/>
          <p:cNvSpPr txBox="1">
            <a:spLocks noGrp="1"/>
          </p:cNvSpPr>
          <p:nvPr>
            <p:ph type="body" idx="1"/>
          </p:nvPr>
        </p:nvSpPr>
        <p:spPr>
          <a:xfrm>
            <a:off x="4524864" y="1268948"/>
            <a:ext cx="4399775" cy="3344907"/>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98" name="Google Shape;179;p23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99" name="Google Shape;180;p23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74" name="Shape 181"/>
        <p:cNvGrpSpPr/>
        <p:nvPr/>
      </p:nvGrpSpPr>
      <p:grpSpPr>
        <a:xfrm>
          <a:off x="0" y="0"/>
          <a:ext cx="0" cy="0"/>
          <a:chOff x="0" y="0"/>
          <a:chExt cx="0" cy="0"/>
        </a:xfrm>
      </p:grpSpPr>
      <p:pic>
        <p:nvPicPr>
          <p:cNvPr id="2097174" name="Google Shape;182;p237"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687" name="Google Shape;183;p237"/>
          <p:cNvSpPr>
            <a:spLocks noGrp="1"/>
          </p:cNvSpPr>
          <p:nvPr>
            <p:ph type="pic" idx="2"/>
          </p:nvPr>
        </p:nvSpPr>
        <p:spPr>
          <a:xfrm>
            <a:off x="4572000" y="0"/>
            <a:ext cx="4571990" cy="5143494"/>
          </a:xfrm>
          <a:prstGeom prst="rect"/>
          <a:noFill/>
          <a:ln>
            <a:noFill/>
          </a:ln>
        </p:spPr>
      </p:sp>
      <p:sp>
        <p:nvSpPr>
          <p:cNvPr id="1048688" name="Google Shape;184;p237"/>
          <p:cNvSpPr/>
          <p:nvPr/>
        </p:nvSpPr>
        <p:spPr>
          <a:xfrm>
            <a:off x="-1" y="1178120"/>
            <a:ext cx="4781551" cy="3333750"/>
          </a:xfrm>
          <a:prstGeom prst="rect"/>
          <a:solidFill>
            <a:srgbClr val="C4CFEE">
              <a:alpha val="20000"/>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689" name="Google Shape;185;p237"/>
          <p:cNvSpPr txBox="1">
            <a:spLocks noGrp="1"/>
          </p:cNvSpPr>
          <p:nvPr>
            <p:ph type="body" idx="1"/>
          </p:nvPr>
        </p:nvSpPr>
        <p:spPr>
          <a:xfrm>
            <a:off x="135731" y="1388586"/>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75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90" name="Google Shape;186;p23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91" name="Google Shape;187;p23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362" name="Shape 188"/>
        <p:cNvGrpSpPr/>
        <p:nvPr/>
      </p:nvGrpSpPr>
      <p:grpSpPr>
        <a:xfrm>
          <a:off x="0" y="0"/>
          <a:ext cx="0" cy="0"/>
          <a:chOff x="0" y="0"/>
          <a:chExt cx="0" cy="0"/>
        </a:xfrm>
      </p:grpSpPr>
      <p:pic>
        <p:nvPicPr>
          <p:cNvPr id="2097262" name="Google Shape;189;p238"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360" name="Google Shape;190;p238"/>
          <p:cNvSpPr/>
          <p:nvPr/>
        </p:nvSpPr>
        <p:spPr>
          <a:xfrm>
            <a:off x="4135880" y="856040"/>
            <a:ext cx="142497" cy="879326"/>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361" name="Google Shape;191;p238"/>
          <p:cNvSpPr>
            <a:spLocks noGrp="1"/>
          </p:cNvSpPr>
          <p:nvPr>
            <p:ph type="pic" idx="2"/>
          </p:nvPr>
        </p:nvSpPr>
        <p:spPr>
          <a:xfrm>
            <a:off x="219360" y="856040"/>
            <a:ext cx="3958630" cy="4287460"/>
          </a:xfrm>
          <a:prstGeom prst="rect"/>
          <a:noFill/>
          <a:ln>
            <a:noFill/>
          </a:ln>
        </p:spPr>
      </p:sp>
      <p:sp>
        <p:nvSpPr>
          <p:cNvPr id="1049362" name="Google Shape;192;p238"/>
          <p:cNvSpPr txBox="1">
            <a:spLocks noGrp="1"/>
          </p:cNvSpPr>
          <p:nvPr>
            <p:ph type="body" idx="1"/>
          </p:nvPr>
        </p:nvSpPr>
        <p:spPr>
          <a:xfrm>
            <a:off x="4480014" y="1685925"/>
            <a:ext cx="4444626" cy="2499576"/>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63" name="Google Shape;193;p23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64" name="Google Shape;194;p23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325" name="Shape 195"/>
        <p:cNvGrpSpPr/>
        <p:nvPr/>
      </p:nvGrpSpPr>
      <p:grpSpPr>
        <a:xfrm>
          <a:off x="0" y="0"/>
          <a:ext cx="0" cy="0"/>
          <a:chOff x="0" y="0"/>
          <a:chExt cx="0" cy="0"/>
        </a:xfrm>
      </p:grpSpPr>
      <p:pic>
        <p:nvPicPr>
          <p:cNvPr id="2097242" name="Google Shape;196;p239"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260" name="Google Shape;197;p239"/>
          <p:cNvSpPr/>
          <p:nvPr/>
        </p:nvSpPr>
        <p:spPr>
          <a:xfrm>
            <a:off x="3817856" y="656889"/>
            <a:ext cx="143829" cy="34409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261" name="Google Shape;198;p239"/>
          <p:cNvSpPr>
            <a:spLocks noGrp="1"/>
          </p:cNvSpPr>
          <p:nvPr>
            <p:ph type="pic" idx="2"/>
          </p:nvPr>
        </p:nvSpPr>
        <p:spPr>
          <a:xfrm>
            <a:off x="235670" y="0"/>
            <a:ext cx="3582186" cy="5143494"/>
          </a:xfrm>
          <a:prstGeom prst="rect"/>
          <a:noFill/>
          <a:ln>
            <a:noFill/>
          </a:ln>
        </p:spPr>
      </p:sp>
      <p:sp>
        <p:nvSpPr>
          <p:cNvPr id="1049262" name="Google Shape;199;p239"/>
          <p:cNvSpPr txBox="1">
            <a:spLocks noGrp="1"/>
          </p:cNvSpPr>
          <p:nvPr>
            <p:ph type="title"/>
          </p:nvPr>
        </p:nvSpPr>
        <p:spPr>
          <a:xfrm>
            <a:off x="4079869"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dk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63" name="Google Shape;200;p239"/>
          <p:cNvSpPr txBox="1">
            <a:spLocks noGrp="1"/>
          </p:cNvSpPr>
          <p:nvPr>
            <p:ph type="body" idx="1"/>
          </p:nvPr>
        </p:nvSpPr>
        <p:spPr>
          <a:xfrm>
            <a:off x="4079868" y="1539292"/>
            <a:ext cx="4688211" cy="294731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rgbClr val="000000"/>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489" name="Shape 201"/>
        <p:cNvGrpSpPr/>
        <p:nvPr/>
      </p:nvGrpSpPr>
      <p:grpSpPr>
        <a:xfrm>
          <a:off x="0" y="0"/>
          <a:ext cx="0" cy="0"/>
          <a:chOff x="0" y="0"/>
          <a:chExt cx="0" cy="0"/>
        </a:xfrm>
      </p:grpSpPr>
      <p:sp>
        <p:nvSpPr>
          <p:cNvPr id="1049762" name="Google Shape;202;p240"/>
          <p:cNvSpPr/>
          <p:nvPr/>
        </p:nvSpPr>
        <p:spPr>
          <a:xfrm>
            <a:off x="5312964" y="0"/>
            <a:ext cx="3831036" cy="5143494"/>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763" name="Google Shape;203;p240" descr="Shape  Description automatically generated with low confidence"/>
          <p:cNvSpPr/>
          <p:nvPr/>
        </p:nvSpPr>
        <p:spPr>
          <a:xfrm>
            <a:off x="0" y="0"/>
            <a:ext cx="9144000" cy="5143500"/>
          </a:xfrm>
          <a:prstGeom prst="rect"/>
          <a:solidFill>
            <a:srgbClr val="FFFFFF"/>
          </a:solidFill>
          <a:ln>
            <a:noFill/>
          </a:ln>
        </p:spPr>
      </p:sp>
      <p:sp>
        <p:nvSpPr>
          <p:cNvPr id="1049764" name="Google Shape;204;p240"/>
          <p:cNvSpPr/>
          <p:nvPr/>
        </p:nvSpPr>
        <p:spPr>
          <a:xfrm>
            <a:off x="5302804" y="575609"/>
            <a:ext cx="143829"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765" name="Google Shape;205;p240"/>
          <p:cNvSpPr>
            <a:spLocks noGrp="1"/>
          </p:cNvSpPr>
          <p:nvPr>
            <p:ph type="pic" idx="2"/>
          </p:nvPr>
        </p:nvSpPr>
        <p:spPr>
          <a:xfrm>
            <a:off x="-1" y="0"/>
            <a:ext cx="5312965" cy="5143494"/>
          </a:xfrm>
          <a:prstGeom prst="rect"/>
          <a:noFill/>
          <a:ln>
            <a:noFill/>
          </a:ln>
        </p:spPr>
      </p:sp>
      <p:sp>
        <p:nvSpPr>
          <p:cNvPr id="1049766" name="Google Shape;206;p240"/>
          <p:cNvSpPr txBox="1">
            <a:spLocks noGrp="1"/>
          </p:cNvSpPr>
          <p:nvPr>
            <p:ph type="title"/>
          </p:nvPr>
        </p:nvSpPr>
        <p:spPr>
          <a:xfrm>
            <a:off x="5564817" y="575609"/>
            <a:ext cx="3405248"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67" name="Google Shape;207;p240"/>
          <p:cNvSpPr txBox="1">
            <a:spLocks noGrp="1"/>
          </p:cNvSpPr>
          <p:nvPr>
            <p:ph type="body" idx="1"/>
          </p:nvPr>
        </p:nvSpPr>
        <p:spPr>
          <a:xfrm>
            <a:off x="5564818" y="1254812"/>
            <a:ext cx="3452368" cy="342894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269" name="Shape 208"/>
        <p:cNvGrpSpPr/>
        <p:nvPr/>
      </p:nvGrpSpPr>
      <p:grpSpPr>
        <a:xfrm>
          <a:off x="0" y="0"/>
          <a:ext cx="0" cy="0"/>
          <a:chOff x="0" y="0"/>
          <a:chExt cx="0" cy="0"/>
        </a:xfrm>
      </p:grpSpPr>
      <p:sp>
        <p:nvSpPr>
          <p:cNvPr id="1049098" name="Google Shape;209;p241"/>
          <p:cNvSpPr/>
          <p:nvPr/>
        </p:nvSpPr>
        <p:spPr>
          <a:xfrm>
            <a:off x="0" y="-1"/>
            <a:ext cx="4898780" cy="5143498"/>
          </a:xfrm>
          <a:prstGeom prst="rect"/>
          <a:solidFill>
            <a:srgbClr val="22366A"/>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050" i="0" strike="noStrike" u="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222" name="Google Shape;210;p241"/>
          <p:cNvPicPr preferRelativeResize="0">
            <a:picLocks/>
          </p:cNvPicPr>
          <p:nvPr/>
        </p:nvPicPr>
        <p:blipFill rotWithShape="1">
          <a:blip xmlns:r="http://schemas.openxmlformats.org/officeDocument/2006/relationships" r:embed="rId1"/>
          <a:srcRect l="20639" r="24166"/>
          <a:stretch>
            <a:fillRect/>
          </a:stretch>
        </p:blipFill>
        <p:spPr>
          <a:xfrm>
            <a:off x="4885624" y="3"/>
            <a:ext cx="4258376" cy="5143498"/>
          </a:xfrm>
          <a:prstGeom prst="rect"/>
          <a:noFill/>
          <a:ln>
            <a:noFill/>
          </a:ln>
        </p:spPr>
      </p:pic>
      <p:pic>
        <p:nvPicPr>
          <p:cNvPr id="2097223" name="Google Shape;211;p241"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6"/>
            <a:ext cx="9143990" cy="5143494"/>
          </a:xfrm>
          <a:prstGeom prst="rect"/>
          <a:noFill/>
          <a:ln>
            <a:noFill/>
          </a:ln>
        </p:spPr>
      </p:pic>
      <p:sp>
        <p:nvSpPr>
          <p:cNvPr id="1049099" name="Google Shape;212;p241"/>
          <p:cNvSpPr/>
          <p:nvPr/>
        </p:nvSpPr>
        <p:spPr>
          <a:xfrm>
            <a:off x="0" y="378373"/>
            <a:ext cx="3866493" cy="461141"/>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panose="020B0604020202020204"/>
              <a:buNone/>
            </a:pPr>
            <a:endParaRPr b="0" cap="none" sz="1015"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100" name="Google Shape;213;p241"/>
          <p:cNvSpPr txBox="1">
            <a:spLocks noGrp="1"/>
          </p:cNvSpPr>
          <p:nvPr>
            <p:ph type="title"/>
          </p:nvPr>
        </p:nvSpPr>
        <p:spPr>
          <a:xfrm>
            <a:off x="144711" y="436897"/>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01" name="Google Shape;214;p241"/>
          <p:cNvSpPr txBox="1">
            <a:spLocks noGrp="1"/>
          </p:cNvSpPr>
          <p:nvPr>
            <p:ph type="body" idx="1"/>
          </p:nvPr>
        </p:nvSpPr>
        <p:spPr>
          <a:xfrm>
            <a:off x="144711" y="1422475"/>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02" name="Google Shape;215;p241"/>
          <p:cNvSpPr txBox="1">
            <a:spLocks noGrp="1"/>
          </p:cNvSpPr>
          <p:nvPr>
            <p:ph type="body" idx="2"/>
          </p:nvPr>
        </p:nvSpPr>
        <p:spPr>
          <a:xfrm>
            <a:off x="144711" y="954389"/>
            <a:ext cx="4343206" cy="358011"/>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lt1"/>
              </a:buClr>
              <a:buSzPts val="1500"/>
              <a:buFont typeface="Arial" panose="020B0604020202020204"/>
              <a:buAutoNum type="alphaUcPeriod"/>
              <a:defRPr b="1" cap="none" sz="15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455" name="Shape 216"/>
        <p:cNvGrpSpPr/>
        <p:nvPr/>
      </p:nvGrpSpPr>
      <p:grpSpPr>
        <a:xfrm>
          <a:off x="0" y="0"/>
          <a:ext cx="0" cy="0"/>
          <a:chOff x="0" y="0"/>
          <a:chExt cx="0" cy="0"/>
        </a:xfrm>
      </p:grpSpPr>
      <p:grpSp>
        <p:nvGrpSpPr>
          <p:cNvPr id="456" name="Google Shape;217;p242"/>
          <p:cNvGrpSpPr/>
          <p:nvPr/>
        </p:nvGrpSpPr>
        <p:grpSpPr>
          <a:xfrm>
            <a:off x="2494464" y="494214"/>
            <a:ext cx="4155074" cy="4155073"/>
            <a:chOff x="2119794" y="-36836"/>
            <a:chExt cx="5217173" cy="5217173"/>
          </a:xfrm>
        </p:grpSpPr>
        <p:sp>
          <p:nvSpPr>
            <p:cNvPr id="1049666" name="Google Shape;218;p242"/>
            <p:cNvSpPr/>
            <p:nvPr/>
          </p:nvSpPr>
          <p:spPr>
            <a:xfrm rot="-10121413">
              <a:off x="5995473" y="1510692"/>
              <a:ext cx="1065477" cy="452456"/>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667" name="Google Shape;219;p242"/>
            <p:cNvSpPr/>
            <p:nvPr/>
          </p:nvSpPr>
          <p:spPr>
            <a:xfrm rot="1811965">
              <a:off x="2648325" y="3118285"/>
              <a:ext cx="827384" cy="452456"/>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457" name="Google Shape;220;p242"/>
            <p:cNvGrpSpPr/>
            <p:nvPr/>
          </p:nvGrpSpPr>
          <p:grpSpPr>
            <a:xfrm>
              <a:off x="2119794" y="-36836"/>
              <a:ext cx="5217173" cy="5217173"/>
              <a:chOff x="2334961" y="334711"/>
              <a:chExt cx="4626477" cy="4626477"/>
            </a:xfrm>
          </p:grpSpPr>
          <p:grpSp>
            <p:nvGrpSpPr>
              <p:cNvPr id="458" name="Google Shape;221;p242"/>
              <p:cNvGrpSpPr/>
              <p:nvPr/>
            </p:nvGrpSpPr>
            <p:grpSpPr>
              <a:xfrm>
                <a:off x="2334961" y="334711"/>
                <a:ext cx="4626477" cy="4626477"/>
                <a:chOff x="2334961" y="334711"/>
                <a:chExt cx="4626477" cy="4626477"/>
              </a:xfrm>
            </p:grpSpPr>
            <p:sp>
              <p:nvSpPr>
                <p:cNvPr id="1049668" name="Google Shape;222;p242"/>
                <p:cNvSpPr/>
                <p:nvPr/>
              </p:nvSpPr>
              <p:spPr>
                <a:xfrm>
                  <a:off x="2978950" y="978700"/>
                  <a:ext cx="3338500" cy="33385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69"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70"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671" name="Google Shape;225;p242"/>
              <p:cNvSpPr/>
              <p:nvPr/>
            </p:nvSpPr>
            <p:spPr>
              <a:xfrm>
                <a:off x="3154305" y="1154055"/>
                <a:ext cx="2987791" cy="2987791"/>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672" name="Google Shape;226;p242"/>
            <p:cNvSpPr/>
            <p:nvPr/>
          </p:nvSpPr>
          <p:spPr>
            <a:xfrm>
              <a:off x="2361789" y="1620202"/>
              <a:ext cx="4733182" cy="1903095"/>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1049673" name="Google Shape;227;p242"/>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46" name="Shape 17"/>
        <p:cNvGrpSpPr/>
        <p:nvPr/>
      </p:nvGrpSpPr>
      <p:grpSpPr>
        <a:xfrm>
          <a:off x="0" y="0"/>
          <a:ext cx="0" cy="0"/>
          <a:chOff x="0" y="0"/>
          <a:chExt cx="0" cy="0"/>
        </a:xfrm>
      </p:grpSpPr>
      <p:pic>
        <p:nvPicPr>
          <p:cNvPr id="2097160" name="Google Shape;18;p216"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8000"/>
          </a:xfrm>
          <a:prstGeom prst="rect"/>
          <a:noFill/>
          <a:ln>
            <a:noFill/>
          </a:ln>
        </p:spPr>
      </p:pic>
      <p:grpSp>
        <p:nvGrpSpPr>
          <p:cNvPr id="147" name="Google Shape;19;p216"/>
          <p:cNvGrpSpPr/>
          <p:nvPr/>
        </p:nvGrpSpPr>
        <p:grpSpPr>
          <a:xfrm>
            <a:off x="270520" y="225967"/>
            <a:ext cx="175260" cy="4075443"/>
            <a:chOff x="270520" y="1140367"/>
            <a:chExt cx="175260" cy="4075443"/>
          </a:xfrm>
        </p:grpSpPr>
        <p:grpSp>
          <p:nvGrpSpPr>
            <p:cNvPr id="148" name="Google Shape;20;p216"/>
            <p:cNvGrpSpPr/>
            <p:nvPr/>
          </p:nvGrpSpPr>
          <p:grpSpPr>
            <a:xfrm>
              <a:off x="270520" y="3891468"/>
              <a:ext cx="175260" cy="1324342"/>
              <a:chOff x="129115" y="3948030"/>
              <a:chExt cx="175260" cy="1324342"/>
            </a:xfrm>
          </p:grpSpPr>
          <p:sp>
            <p:nvSpPr>
              <p:cNvPr id="1048620" name="Google Shape;21;p216"/>
              <p:cNvSpPr/>
              <p:nvPr/>
            </p:nvSpPr>
            <p:spPr>
              <a:xfrm>
                <a:off x="129115" y="394803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728" name="Google Shape;22;p216"/>
              <p:cNvCxnSpPr>
                <a:cxnSpLocks/>
              </p:cNvCxnSpPr>
              <p:nvPr/>
            </p:nvCxnSpPr>
            <p:spPr>
              <a:xfrm>
                <a:off x="216745" y="4159529"/>
                <a:ext cx="0" cy="1112843"/>
              </a:xfrm>
              <a:prstGeom prst="straightConnector1"/>
              <a:noFill/>
              <a:ln w="12700" cap="flat" cmpd="sng">
                <a:solidFill>
                  <a:schemeClr val="lt2"/>
                </a:solidFill>
                <a:prstDash val="solid"/>
                <a:round/>
                <a:headEnd type="none" w="sm" len="sm"/>
                <a:tailEnd type="none" w="sm" len="sm"/>
              </a:ln>
            </p:spPr>
          </p:cxnSp>
        </p:grpSp>
        <p:grpSp>
          <p:nvGrpSpPr>
            <p:cNvPr id="149" name="Google Shape;23;p216"/>
            <p:cNvGrpSpPr/>
            <p:nvPr/>
          </p:nvGrpSpPr>
          <p:grpSpPr>
            <a:xfrm>
              <a:off x="270520" y="1140367"/>
              <a:ext cx="175260" cy="2253464"/>
              <a:chOff x="129115" y="1196929"/>
              <a:chExt cx="175260" cy="2253464"/>
            </a:xfrm>
          </p:grpSpPr>
          <p:cxnSp>
            <p:nvCxnSpPr>
              <p:cNvPr id="3145729" name="Google Shape;24;p216"/>
              <p:cNvCxnSpPr>
                <a:cxnSpLocks/>
              </p:cNvCxnSpPr>
              <p:nvPr/>
            </p:nvCxnSpPr>
            <p:spPr>
              <a:xfrm>
                <a:off x="216745" y="1402852"/>
                <a:ext cx="0" cy="2047541"/>
              </a:xfrm>
              <a:prstGeom prst="straightConnector1"/>
              <a:noFill/>
              <a:ln w="12700" cap="flat" cmpd="sng">
                <a:solidFill>
                  <a:schemeClr val="dk2"/>
                </a:solidFill>
                <a:prstDash val="solid"/>
                <a:round/>
                <a:headEnd type="none" w="sm" len="sm"/>
                <a:tailEnd type="none" w="sm" len="sm"/>
              </a:ln>
            </p:spPr>
          </p:cxnSp>
          <p:sp>
            <p:nvSpPr>
              <p:cNvPr id="1048621" name="Google Shape;25;p216"/>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327" name="Shape 228"/>
        <p:cNvGrpSpPr/>
        <p:nvPr/>
      </p:nvGrpSpPr>
      <p:grpSpPr>
        <a:xfrm>
          <a:off x="0" y="0"/>
          <a:ext cx="0" cy="0"/>
          <a:chOff x="0" y="0"/>
          <a:chExt cx="0" cy="0"/>
        </a:xfrm>
      </p:grpSpPr>
      <p:grpSp>
        <p:nvGrpSpPr>
          <p:cNvPr id="328" name="Google Shape;229;p243"/>
          <p:cNvGrpSpPr/>
          <p:nvPr/>
        </p:nvGrpSpPr>
        <p:grpSpPr>
          <a:xfrm>
            <a:off x="2494465" y="494214"/>
            <a:ext cx="4155072" cy="4155073"/>
            <a:chOff x="2119794" y="-36836"/>
            <a:chExt cx="5217173" cy="5217173"/>
          </a:xfrm>
        </p:grpSpPr>
        <p:sp>
          <p:nvSpPr>
            <p:cNvPr id="1049266" name="Google Shape;230;p243"/>
            <p:cNvSpPr/>
            <p:nvPr/>
          </p:nvSpPr>
          <p:spPr>
            <a:xfrm rot="-10121413">
              <a:off x="5995473" y="1510692"/>
              <a:ext cx="1065477" cy="452456"/>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67" name="Google Shape;231;p243"/>
            <p:cNvSpPr/>
            <p:nvPr/>
          </p:nvSpPr>
          <p:spPr>
            <a:xfrm rot="1811965">
              <a:off x="2648325" y="3118285"/>
              <a:ext cx="827384" cy="452456"/>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29" name="Google Shape;232;p243"/>
            <p:cNvGrpSpPr/>
            <p:nvPr/>
          </p:nvGrpSpPr>
          <p:grpSpPr>
            <a:xfrm>
              <a:off x="2119794" y="-36836"/>
              <a:ext cx="5217173" cy="5217173"/>
              <a:chOff x="2334961" y="334711"/>
              <a:chExt cx="4626477" cy="4626477"/>
            </a:xfrm>
          </p:grpSpPr>
          <p:grpSp>
            <p:nvGrpSpPr>
              <p:cNvPr id="330" name="Google Shape;233;p243"/>
              <p:cNvGrpSpPr/>
              <p:nvPr/>
            </p:nvGrpSpPr>
            <p:grpSpPr>
              <a:xfrm>
                <a:off x="2334961" y="334711"/>
                <a:ext cx="4626477" cy="4626477"/>
                <a:chOff x="2334961" y="334711"/>
                <a:chExt cx="4626477" cy="4626477"/>
              </a:xfrm>
            </p:grpSpPr>
            <p:sp>
              <p:nvSpPr>
                <p:cNvPr id="1049268" name="Google Shape;234;p243"/>
                <p:cNvSpPr/>
                <p:nvPr/>
              </p:nvSpPr>
              <p:spPr>
                <a:xfrm>
                  <a:off x="2978950" y="978700"/>
                  <a:ext cx="3338500" cy="33385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69"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70"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271" name="Google Shape;237;p243"/>
              <p:cNvSpPr/>
              <p:nvPr/>
            </p:nvSpPr>
            <p:spPr>
              <a:xfrm>
                <a:off x="3154305" y="1154055"/>
                <a:ext cx="2987791" cy="2987791"/>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272" name="Google Shape;238;p243"/>
            <p:cNvSpPr/>
            <p:nvPr/>
          </p:nvSpPr>
          <p:spPr>
            <a:xfrm>
              <a:off x="2361789" y="1620202"/>
              <a:ext cx="4733182" cy="1903095"/>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273" name="Google Shape;239;p243"/>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459" name="Shape 240"/>
        <p:cNvGrpSpPr/>
        <p:nvPr/>
      </p:nvGrpSpPr>
      <p:grpSpPr>
        <a:xfrm>
          <a:off x="0" y="0"/>
          <a:ext cx="0" cy="0"/>
          <a:chOff x="0" y="0"/>
          <a:chExt cx="0" cy="0"/>
        </a:xfrm>
      </p:grpSpPr>
      <p:pic>
        <p:nvPicPr>
          <p:cNvPr id="2097304" name="Google Shape;241;p244"/>
          <p:cNvPicPr preferRelativeResize="0">
            <a:picLocks/>
          </p:cNvPicPr>
          <p:nvPr/>
        </p:nvPicPr>
        <p:blipFill rotWithShape="1">
          <a:blip xmlns:r="http://schemas.openxmlformats.org/officeDocument/2006/relationships" r:embed="rId1"/>
          <a:srcRect/>
          <a:stretch>
            <a:fillRect/>
          </a:stretch>
        </p:blipFill>
        <p:spPr>
          <a:xfrm>
            <a:off x="2924496" y="901633"/>
            <a:ext cx="3295009" cy="3449032"/>
          </a:xfrm>
          <a:prstGeom prst="rect"/>
          <a:noFill/>
          <a:ln>
            <a:noFill/>
          </a:ln>
        </p:spPr>
      </p:pic>
      <p:sp>
        <p:nvSpPr>
          <p:cNvPr id="1049674" name="Google Shape;242;p244"/>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75" name="Shape 243"/>
        <p:cNvGrpSpPr/>
        <p:nvPr/>
      </p:nvGrpSpPr>
      <p:grpSpPr>
        <a:xfrm>
          <a:off x="0" y="0"/>
          <a:ext cx="0" cy="0"/>
          <a:chOff x="0" y="0"/>
          <a:chExt cx="0" cy="0"/>
        </a:xfrm>
      </p:grpSpPr>
      <p:pic>
        <p:nvPicPr>
          <p:cNvPr id="2097175" name="Google Shape;244;p245"/>
          <p:cNvPicPr preferRelativeResize="0">
            <a:picLocks/>
          </p:cNvPicPr>
          <p:nvPr/>
        </p:nvPicPr>
        <p:blipFill rotWithShape="1">
          <a:blip xmlns:r="http://schemas.openxmlformats.org/officeDocument/2006/relationships" r:embed="rId1"/>
          <a:srcRect/>
          <a:stretch>
            <a:fillRect/>
          </a:stretch>
        </p:blipFill>
        <p:spPr>
          <a:xfrm>
            <a:off x="2555408" y="637575"/>
            <a:ext cx="4004832" cy="4042613"/>
          </a:xfrm>
          <a:prstGeom prst="rect"/>
          <a:noFill/>
          <a:ln>
            <a:noFill/>
          </a:ln>
        </p:spPr>
      </p:pic>
      <p:sp>
        <p:nvSpPr>
          <p:cNvPr id="1048692" name="Google Shape;245;p245"/>
          <p:cNvSpPr txBox="1">
            <a:spLocks noGrp="1"/>
          </p:cNvSpPr>
          <p:nvPr>
            <p:ph type="body" idx="1"/>
          </p:nvPr>
        </p:nvSpPr>
        <p:spPr>
          <a:xfrm>
            <a:off x="3028189"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363" name="Shape 246"/>
        <p:cNvGrpSpPr/>
        <p:nvPr/>
      </p:nvGrpSpPr>
      <p:grpSpPr>
        <a:xfrm>
          <a:off x="0" y="0"/>
          <a:ext cx="0" cy="0"/>
          <a:chOff x="0" y="0"/>
          <a:chExt cx="0" cy="0"/>
        </a:xfrm>
      </p:grpSpPr>
      <p:pic>
        <p:nvPicPr>
          <p:cNvPr id="2097263" name="Google Shape;247;p246" descr="Icon  Description automatically generated"/>
          <p:cNvPicPr preferRelativeResize="0">
            <a:picLocks/>
          </p:cNvPicPr>
          <p:nvPr/>
        </p:nvPicPr>
        <p:blipFill rotWithShape="1">
          <a:blip xmlns:r="http://schemas.openxmlformats.org/officeDocument/2006/relationships" r:embed="rId1"/>
          <a:srcRect/>
          <a:stretch>
            <a:fillRect/>
          </a:stretch>
        </p:blipFill>
        <p:spPr>
          <a:xfrm>
            <a:off x="2360040" y="277448"/>
            <a:ext cx="4422039" cy="4588604"/>
          </a:xfrm>
          <a:prstGeom prst="rect"/>
          <a:noFill/>
          <a:ln>
            <a:noFill/>
          </a:ln>
        </p:spPr>
      </p:pic>
      <p:sp>
        <p:nvSpPr>
          <p:cNvPr id="1049365" name="Google Shape;248;p246"/>
          <p:cNvSpPr txBox="1">
            <a:spLocks noGrp="1"/>
          </p:cNvSpPr>
          <p:nvPr>
            <p:ph type="body" idx="1"/>
          </p:nvPr>
        </p:nvSpPr>
        <p:spPr>
          <a:xfrm>
            <a:off x="3117397" y="2666490"/>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66" name="Google Shape;249;p246"/>
          <p:cNvSpPr txBox="1">
            <a:spLocks noGrp="1"/>
          </p:cNvSpPr>
          <p:nvPr>
            <p:ph type="body" idx="2"/>
          </p:nvPr>
        </p:nvSpPr>
        <p:spPr>
          <a:xfrm>
            <a:off x="2894151" y="1477631"/>
            <a:ext cx="1510581" cy="507286"/>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2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202" name="Shape 250"/>
        <p:cNvGrpSpPr/>
        <p:nvPr/>
      </p:nvGrpSpPr>
      <p:grpSpPr>
        <a:xfrm>
          <a:off x="0" y="0"/>
          <a:ext cx="0" cy="0"/>
          <a:chOff x="0" y="0"/>
          <a:chExt cx="0" cy="0"/>
        </a:xfrm>
      </p:grpSpPr>
      <p:pic>
        <p:nvPicPr>
          <p:cNvPr id="2097194" name="Google Shape;251;p247"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860" name="Google Shape;252;p247"/>
          <p:cNvSpPr/>
          <p:nvPr/>
        </p:nvSpPr>
        <p:spPr>
          <a:xfrm>
            <a:off x="496108" y="1739452"/>
            <a:ext cx="840827" cy="1856806"/>
          </a:xfrm>
          <a:prstGeom prst="roundRect">
            <a:avLst>
              <a:gd name="adj" fmla="val 11078"/>
            </a:avLst>
          </a:pr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61" name="Google Shape;253;p247"/>
          <p:cNvSpPr/>
          <p:nvPr/>
        </p:nvSpPr>
        <p:spPr>
          <a:xfrm>
            <a:off x="919659"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862" name="Google Shape;254;p247"/>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8863" name="Google Shape;255;p247"/>
          <p:cNvSpPr/>
          <p:nvPr/>
        </p:nvSpPr>
        <p:spPr>
          <a:xfrm>
            <a:off x="4949846" y="1739452"/>
            <a:ext cx="840827" cy="1856806"/>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64" name="Google Shape;256;p247"/>
          <p:cNvSpPr/>
          <p:nvPr/>
        </p:nvSpPr>
        <p:spPr>
          <a:xfrm>
            <a:off x="5373397"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865" name="Google Shape;257;p247"/>
          <p:cNvSpPr txBox="1"/>
          <p:nvPr/>
        </p:nvSpPr>
        <p:spPr>
          <a:xfrm>
            <a:off x="4941990"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8866" name="Google Shape;258;p247"/>
          <p:cNvSpPr txBox="1">
            <a:spLocks noGrp="1"/>
          </p:cNvSpPr>
          <p:nvPr>
            <p:ph type="body" idx="1"/>
          </p:nvPr>
        </p:nvSpPr>
        <p:spPr>
          <a:xfrm>
            <a:off x="1086864"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67" name="Google Shape;259;p247"/>
          <p:cNvSpPr txBox="1">
            <a:spLocks noGrp="1"/>
          </p:cNvSpPr>
          <p:nvPr>
            <p:ph type="body" idx="2"/>
          </p:nvPr>
        </p:nvSpPr>
        <p:spPr>
          <a:xfrm>
            <a:off x="5540602"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68" name="Google Shape;260;p24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69" name="Google Shape;261;p24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373" name="Shape 262"/>
        <p:cNvGrpSpPr/>
        <p:nvPr/>
      </p:nvGrpSpPr>
      <p:grpSpPr>
        <a:xfrm>
          <a:off x="0" y="0"/>
          <a:ext cx="0" cy="0"/>
          <a:chOff x="0" y="0"/>
          <a:chExt cx="0" cy="0"/>
        </a:xfrm>
      </p:grpSpPr>
      <p:pic>
        <p:nvPicPr>
          <p:cNvPr id="2097272" name="Google Shape;263;p248"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425" name="Google Shape;264;p248"/>
          <p:cNvSpPr/>
          <p:nvPr/>
        </p:nvSpPr>
        <p:spPr>
          <a:xfrm>
            <a:off x="496108" y="1739452"/>
            <a:ext cx="840827" cy="1856806"/>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26" name="Google Shape;265;p248"/>
          <p:cNvSpPr/>
          <p:nvPr/>
        </p:nvSpPr>
        <p:spPr>
          <a:xfrm>
            <a:off x="919659"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9427" name="Google Shape;266;p248"/>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9428" name="Google Shape;267;p248"/>
          <p:cNvSpPr/>
          <p:nvPr/>
        </p:nvSpPr>
        <p:spPr>
          <a:xfrm>
            <a:off x="4949846" y="1739452"/>
            <a:ext cx="840827" cy="1856806"/>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29" name="Google Shape;268;p248"/>
          <p:cNvSpPr/>
          <p:nvPr/>
        </p:nvSpPr>
        <p:spPr>
          <a:xfrm>
            <a:off x="5373397"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9430" name="Google Shape;269;p248"/>
          <p:cNvSpPr txBox="1"/>
          <p:nvPr/>
        </p:nvSpPr>
        <p:spPr>
          <a:xfrm>
            <a:off x="4941990"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9431" name="Google Shape;270;p248"/>
          <p:cNvSpPr txBox="1">
            <a:spLocks noGrp="1"/>
          </p:cNvSpPr>
          <p:nvPr>
            <p:ph type="body" idx="1"/>
          </p:nvPr>
        </p:nvSpPr>
        <p:spPr>
          <a:xfrm>
            <a:off x="1086864"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32" name="Google Shape;271;p248"/>
          <p:cNvSpPr txBox="1">
            <a:spLocks noGrp="1"/>
          </p:cNvSpPr>
          <p:nvPr>
            <p:ph type="body" idx="2"/>
          </p:nvPr>
        </p:nvSpPr>
        <p:spPr>
          <a:xfrm>
            <a:off x="5540602"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33" name="Google Shape;272;p24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34" name="Google Shape;273;p24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218" name="Shape 274"/>
        <p:cNvGrpSpPr/>
        <p:nvPr/>
      </p:nvGrpSpPr>
      <p:grpSpPr>
        <a:xfrm>
          <a:off x="0" y="0"/>
          <a:ext cx="0" cy="0"/>
          <a:chOff x="0" y="0"/>
          <a:chExt cx="0" cy="0"/>
        </a:xfrm>
      </p:grpSpPr>
      <p:pic>
        <p:nvPicPr>
          <p:cNvPr id="2097200" name="Google Shape;275;p249"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cxnSp>
        <p:nvCxnSpPr>
          <p:cNvPr id="3145754" name="Google Shape;276;p249"/>
          <p:cNvCxnSpPr>
            <a:cxnSpLocks/>
          </p:cNvCxnSpPr>
          <p:nvPr/>
        </p:nvCxnSpPr>
        <p:spPr>
          <a:xfrm rot="10800000" flipH="1">
            <a:off x="0" y="2140588"/>
            <a:ext cx="9143999" cy="1"/>
          </a:xfrm>
          <a:prstGeom prst="straightConnector1"/>
          <a:noFill/>
          <a:ln w="9525" cap="flat" cmpd="sng">
            <a:solidFill>
              <a:srgbClr val="D8D8D8"/>
            </a:solidFill>
            <a:prstDash val="solid"/>
            <a:round/>
            <a:headEnd type="none" w="sm" len="sm"/>
            <a:tailEnd type="none" w="sm" len="sm"/>
          </a:ln>
        </p:spPr>
      </p:cxnSp>
      <p:grpSp>
        <p:nvGrpSpPr>
          <p:cNvPr id="219" name="Google Shape;277;p249"/>
          <p:cNvGrpSpPr/>
          <p:nvPr/>
        </p:nvGrpSpPr>
        <p:grpSpPr>
          <a:xfrm>
            <a:off x="2257341" y="1861278"/>
            <a:ext cx="560368" cy="825149"/>
            <a:chOff x="2257341" y="1871217"/>
            <a:chExt cx="560368" cy="825149"/>
          </a:xfrm>
        </p:grpSpPr>
        <p:sp>
          <p:nvSpPr>
            <p:cNvPr id="1048922" name="Google Shape;278;p249"/>
            <p:cNvSpPr/>
            <p:nvPr/>
          </p:nvSpPr>
          <p:spPr>
            <a:xfrm rot="2700000">
              <a:off x="2339405" y="1953281"/>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23" name="Google Shape;279;p249"/>
            <p:cNvSpPr/>
            <p:nvPr/>
          </p:nvSpPr>
          <p:spPr>
            <a:xfrm rot="2700000">
              <a:off x="2339405" y="2218062"/>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cxnSp>
          <p:nvCxnSpPr>
            <p:cNvPr id="3145755" name="Google Shape;280;p249"/>
            <p:cNvCxnSpPr>
              <a:cxnSpLocks/>
            </p:cNvCxnSpPr>
            <p:nvPr/>
          </p:nvCxnSpPr>
          <p:spPr>
            <a:xfrm>
              <a:off x="2537525" y="2088797"/>
              <a:ext cx="0" cy="548435"/>
            </a:xfrm>
            <a:prstGeom prst="straightConnector1"/>
            <a:noFill/>
            <a:ln w="9525" cap="flat" cmpd="sng">
              <a:solidFill>
                <a:srgbClr val="D8D8D8"/>
              </a:solidFill>
              <a:prstDash val="solid"/>
              <a:round/>
              <a:headEnd type="none" w="sm" len="sm"/>
              <a:tailEnd type="triangle" w="med" len="med"/>
            </a:ln>
          </p:spPr>
        </p:cxnSp>
        <p:sp>
          <p:nvSpPr>
            <p:cNvPr id="1048924" name="Google Shape;281;p249"/>
            <p:cNvSpPr/>
            <p:nvPr/>
          </p:nvSpPr>
          <p:spPr>
            <a:xfrm rot="2700000">
              <a:off x="2416331" y="2138998"/>
              <a:ext cx="242388" cy="242388"/>
            </a:xfrm>
            <a:prstGeom prst="rect"/>
            <a:solidFill>
              <a:srgbClr val="8DA2DB"/>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20" name="Google Shape;282;p249"/>
          <p:cNvGrpSpPr/>
          <p:nvPr/>
        </p:nvGrpSpPr>
        <p:grpSpPr>
          <a:xfrm>
            <a:off x="6326292" y="1861278"/>
            <a:ext cx="560368" cy="825149"/>
            <a:chOff x="6326292" y="1871217"/>
            <a:chExt cx="560368" cy="825149"/>
          </a:xfrm>
        </p:grpSpPr>
        <p:sp>
          <p:nvSpPr>
            <p:cNvPr id="1048925" name="Google Shape;283;p249"/>
            <p:cNvSpPr/>
            <p:nvPr/>
          </p:nvSpPr>
          <p:spPr>
            <a:xfrm rot="2700000">
              <a:off x="6408356" y="1953281"/>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26" name="Google Shape;284;p249"/>
            <p:cNvSpPr/>
            <p:nvPr/>
          </p:nvSpPr>
          <p:spPr>
            <a:xfrm rot="2700000">
              <a:off x="6408356" y="2218062"/>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cxnSp>
          <p:nvCxnSpPr>
            <p:cNvPr id="3145756" name="Google Shape;285;p249"/>
            <p:cNvCxnSpPr>
              <a:cxnSpLocks/>
            </p:cNvCxnSpPr>
            <p:nvPr/>
          </p:nvCxnSpPr>
          <p:spPr>
            <a:xfrm>
              <a:off x="6606476" y="2088797"/>
              <a:ext cx="0" cy="548435"/>
            </a:xfrm>
            <a:prstGeom prst="straightConnector1"/>
            <a:noFill/>
            <a:ln w="9525" cap="flat" cmpd="sng">
              <a:solidFill>
                <a:srgbClr val="D8D8D8"/>
              </a:solidFill>
              <a:prstDash val="solid"/>
              <a:round/>
              <a:headEnd type="none" w="sm" len="sm"/>
              <a:tailEnd type="triangle" w="med" len="med"/>
            </a:ln>
          </p:spPr>
        </p:cxnSp>
        <p:sp>
          <p:nvSpPr>
            <p:cNvPr id="1048927" name="Google Shape;286;p249"/>
            <p:cNvSpPr/>
            <p:nvPr/>
          </p:nvSpPr>
          <p:spPr>
            <a:xfrm rot="2700000">
              <a:off x="6485282" y="2138998"/>
              <a:ext cx="242388" cy="242388"/>
            </a:xfrm>
            <a:prstGeom prst="rect"/>
            <a:solidFill>
              <a:srgbClr val="EAD1AA"/>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8928" name="Google Shape;287;p249"/>
          <p:cNvSpPr txBox="1">
            <a:spLocks noGrp="1"/>
          </p:cNvSpPr>
          <p:nvPr>
            <p:ph type="body" idx="1"/>
          </p:nvPr>
        </p:nvSpPr>
        <p:spPr>
          <a:xfrm>
            <a:off x="1082922" y="2812006"/>
            <a:ext cx="2909207"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29" name="Google Shape;288;p249"/>
          <p:cNvSpPr txBox="1">
            <a:spLocks noGrp="1"/>
          </p:cNvSpPr>
          <p:nvPr>
            <p:ph type="body" idx="2"/>
          </p:nvPr>
        </p:nvSpPr>
        <p:spPr>
          <a:xfrm>
            <a:off x="5151872" y="2812006"/>
            <a:ext cx="2909207"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30" name="Google Shape;289;p249"/>
          <p:cNvSpPr txBox="1">
            <a:spLocks noGrp="1"/>
          </p:cNvSpPr>
          <p:nvPr>
            <p:ph type="body" idx="3"/>
          </p:nvPr>
        </p:nvSpPr>
        <p:spPr>
          <a:xfrm>
            <a:off x="1082922" y="3207931"/>
            <a:ext cx="2909207" cy="93043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31" name="Google Shape;290;p249"/>
          <p:cNvSpPr txBox="1">
            <a:spLocks noGrp="1"/>
          </p:cNvSpPr>
          <p:nvPr>
            <p:ph type="body" idx="4"/>
          </p:nvPr>
        </p:nvSpPr>
        <p:spPr>
          <a:xfrm>
            <a:off x="5151872" y="3207931"/>
            <a:ext cx="2909207" cy="93043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32" name="Google Shape;291;p24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33" name="Google Shape;292;p24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237" name="Shape 293"/>
        <p:cNvGrpSpPr/>
        <p:nvPr/>
      </p:nvGrpSpPr>
      <p:grpSpPr>
        <a:xfrm>
          <a:off x="0" y="0"/>
          <a:ext cx="0" cy="0"/>
          <a:chOff x="0" y="0"/>
          <a:chExt cx="0" cy="0"/>
        </a:xfrm>
      </p:grpSpPr>
      <p:pic>
        <p:nvPicPr>
          <p:cNvPr id="2097216" name="Google Shape;294;p250"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995" name="Google Shape;295;p250"/>
          <p:cNvSpPr/>
          <p:nvPr/>
        </p:nvSpPr>
        <p:spPr>
          <a:xfrm>
            <a:off x="496108" y="1739452"/>
            <a:ext cx="840827" cy="1856806"/>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996" name="Google Shape;296;p250"/>
          <p:cNvSpPr/>
          <p:nvPr/>
        </p:nvSpPr>
        <p:spPr>
          <a:xfrm>
            <a:off x="919659"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997" name="Google Shape;297;p250"/>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8998" name="Google Shape;298;p250"/>
          <p:cNvSpPr txBox="1">
            <a:spLocks noGrp="1"/>
          </p:cNvSpPr>
          <p:nvPr>
            <p:ph type="body" idx="1"/>
          </p:nvPr>
        </p:nvSpPr>
        <p:spPr>
          <a:xfrm>
            <a:off x="1086864"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99" name="Google Shape;299;p250"/>
          <p:cNvSpPr/>
          <p:nvPr/>
        </p:nvSpPr>
        <p:spPr>
          <a:xfrm>
            <a:off x="3465552" y="1739452"/>
            <a:ext cx="840827" cy="1856806"/>
          </a:xfrm>
          <a:prstGeom prst="roundRect">
            <a:avLst>
              <a:gd name="adj" fmla="val 11078"/>
            </a:avLst>
          </a:prstGeom>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000" name="Google Shape;300;p250"/>
          <p:cNvSpPr/>
          <p:nvPr/>
        </p:nvSpPr>
        <p:spPr>
          <a:xfrm>
            <a:off x="3889103"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9001" name="Google Shape;301;p250"/>
          <p:cNvSpPr txBox="1"/>
          <p:nvPr/>
        </p:nvSpPr>
        <p:spPr>
          <a:xfrm>
            <a:off x="3457696"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9002" name="Google Shape;302;p250"/>
          <p:cNvSpPr txBox="1">
            <a:spLocks noGrp="1"/>
          </p:cNvSpPr>
          <p:nvPr>
            <p:ph type="body" idx="2"/>
          </p:nvPr>
        </p:nvSpPr>
        <p:spPr>
          <a:xfrm>
            <a:off x="4056308"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03" name="Google Shape;303;p250"/>
          <p:cNvSpPr/>
          <p:nvPr/>
        </p:nvSpPr>
        <p:spPr>
          <a:xfrm>
            <a:off x="6434995" y="1739452"/>
            <a:ext cx="840827" cy="1856806"/>
          </a:xfrm>
          <a:prstGeom prst="roundRect">
            <a:avLst>
              <a:gd name="adj" fmla="val 11078"/>
            </a:avLst>
          </a:prstGeom>
          <a:solidFill>
            <a:srgbClr val="E094A0"/>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004" name="Google Shape;304;p250"/>
          <p:cNvSpPr/>
          <p:nvPr/>
        </p:nvSpPr>
        <p:spPr>
          <a:xfrm>
            <a:off x="6858546"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9005" name="Google Shape;305;p250"/>
          <p:cNvSpPr txBox="1"/>
          <p:nvPr/>
        </p:nvSpPr>
        <p:spPr>
          <a:xfrm>
            <a:off x="6427139"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3</a:t>
            </a:r>
            <a:endParaRPr b="0" cap="none" sz="1600" i="1" strike="noStrike" u="none">
              <a:solidFill>
                <a:schemeClr val="lt1"/>
              </a:solidFill>
              <a:latin typeface="Public Sans"/>
              <a:ea typeface="Public Sans"/>
              <a:cs typeface="Public Sans"/>
              <a:sym typeface="Public Sans"/>
            </a:endParaRPr>
          </a:p>
        </p:txBody>
      </p:sp>
      <p:sp>
        <p:nvSpPr>
          <p:cNvPr id="1049006" name="Google Shape;306;p250"/>
          <p:cNvSpPr txBox="1">
            <a:spLocks noGrp="1"/>
          </p:cNvSpPr>
          <p:nvPr>
            <p:ph type="body" idx="3"/>
          </p:nvPr>
        </p:nvSpPr>
        <p:spPr>
          <a:xfrm>
            <a:off x="7025751"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07" name="Google Shape;307;p25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08" name="Google Shape;308;p25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438" name="Shape 309"/>
        <p:cNvGrpSpPr/>
        <p:nvPr/>
      </p:nvGrpSpPr>
      <p:grpSpPr>
        <a:xfrm>
          <a:off x="0" y="0"/>
          <a:ext cx="0" cy="0"/>
          <a:chOff x="0" y="0"/>
          <a:chExt cx="0" cy="0"/>
        </a:xfrm>
      </p:grpSpPr>
      <p:pic>
        <p:nvPicPr>
          <p:cNvPr id="2097301" name="Google Shape;310;p251"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grpSp>
        <p:nvGrpSpPr>
          <p:cNvPr id="439" name="Google Shape;311;p251"/>
          <p:cNvGrpSpPr/>
          <p:nvPr/>
        </p:nvGrpSpPr>
        <p:grpSpPr>
          <a:xfrm>
            <a:off x="0" y="2399230"/>
            <a:ext cx="9144001" cy="2349751"/>
            <a:chOff x="0" y="2182920"/>
            <a:chExt cx="9144001" cy="2349751"/>
          </a:xfrm>
        </p:grpSpPr>
        <p:sp>
          <p:nvSpPr>
            <p:cNvPr id="1049621" name="Google Shape;312;p251"/>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40" name="Google Shape;313;p251"/>
            <p:cNvGrpSpPr/>
            <p:nvPr/>
          </p:nvGrpSpPr>
          <p:grpSpPr>
            <a:xfrm>
              <a:off x="1229347" y="2182920"/>
              <a:ext cx="6685306" cy="1002265"/>
              <a:chOff x="976268" y="2064936"/>
              <a:chExt cx="6685306" cy="1002265"/>
            </a:xfrm>
          </p:grpSpPr>
          <p:sp>
            <p:nvSpPr>
              <p:cNvPr id="1049622" name="Google Shape;314;p251"/>
              <p:cNvSpPr/>
              <p:nvPr/>
            </p:nvSpPr>
            <p:spPr>
              <a:xfrm>
                <a:off x="976268"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623" name="Google Shape;315;p251"/>
              <p:cNvSpPr/>
              <p:nvPr/>
            </p:nvSpPr>
            <p:spPr>
              <a:xfrm>
                <a:off x="381778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624" name="Google Shape;316;p251"/>
              <p:cNvSpPr/>
              <p:nvPr/>
            </p:nvSpPr>
            <p:spPr>
              <a:xfrm>
                <a:off x="665930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1049625" name="Google Shape;317;p2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26" name="Google Shape;318;p251"/>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27" name="Google Shape;319;p251"/>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28" name="Google Shape;320;p251"/>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29" name="Google Shape;321;p251"/>
          <p:cNvSpPr>
            <a:spLocks noGrp="1"/>
          </p:cNvSpPr>
          <p:nvPr>
            <p:ph type="pic" idx="5"/>
          </p:nvPr>
        </p:nvSpPr>
        <p:spPr>
          <a:xfrm>
            <a:off x="1460973" y="2631002"/>
            <a:ext cx="539010" cy="538720"/>
          </a:xfrm>
          <a:prstGeom prst="rect"/>
          <a:noFill/>
          <a:ln>
            <a:noFill/>
          </a:ln>
        </p:spPr>
      </p:sp>
      <p:sp>
        <p:nvSpPr>
          <p:cNvPr id="1049630" name="Google Shape;322;p251"/>
          <p:cNvSpPr>
            <a:spLocks noGrp="1"/>
          </p:cNvSpPr>
          <p:nvPr>
            <p:ph type="pic" idx="6"/>
          </p:nvPr>
        </p:nvSpPr>
        <p:spPr>
          <a:xfrm>
            <a:off x="4302493" y="2631002"/>
            <a:ext cx="539010" cy="538720"/>
          </a:xfrm>
          <a:prstGeom prst="rect"/>
          <a:noFill/>
          <a:ln>
            <a:noFill/>
          </a:ln>
        </p:spPr>
      </p:sp>
      <p:sp>
        <p:nvSpPr>
          <p:cNvPr id="1049631" name="Google Shape;323;p251"/>
          <p:cNvSpPr>
            <a:spLocks noGrp="1"/>
          </p:cNvSpPr>
          <p:nvPr>
            <p:ph type="pic" idx="7"/>
          </p:nvPr>
        </p:nvSpPr>
        <p:spPr>
          <a:xfrm>
            <a:off x="7144013" y="2631002"/>
            <a:ext cx="539010" cy="538720"/>
          </a:xfrm>
          <a:prstGeom prst="rect"/>
          <a:noFill/>
          <a:ln>
            <a:noFill/>
          </a:ln>
        </p:spPr>
      </p:sp>
      <p:sp>
        <p:nvSpPr>
          <p:cNvPr id="1049632" name="Google Shape;324;p25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33" name="Google Shape;325;p25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322" name="Shape 326"/>
        <p:cNvGrpSpPr/>
        <p:nvPr/>
      </p:nvGrpSpPr>
      <p:grpSpPr>
        <a:xfrm>
          <a:off x="0" y="0"/>
          <a:ext cx="0" cy="0"/>
          <a:chOff x="0" y="0"/>
          <a:chExt cx="0" cy="0"/>
        </a:xfrm>
      </p:grpSpPr>
      <p:pic>
        <p:nvPicPr>
          <p:cNvPr id="2097241" name="Google Shape;327;p252"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grpSp>
        <p:nvGrpSpPr>
          <p:cNvPr id="323" name="Google Shape;328;p252"/>
          <p:cNvGrpSpPr/>
          <p:nvPr/>
        </p:nvGrpSpPr>
        <p:grpSpPr>
          <a:xfrm>
            <a:off x="0" y="2399230"/>
            <a:ext cx="9144001" cy="2349751"/>
            <a:chOff x="0" y="2182920"/>
            <a:chExt cx="9144001" cy="2349751"/>
          </a:xfrm>
        </p:grpSpPr>
        <p:sp>
          <p:nvSpPr>
            <p:cNvPr id="1049247" name="Google Shape;329;p252"/>
            <p:cNvSpPr/>
            <p:nvPr/>
          </p:nvSpPr>
          <p:spPr>
            <a:xfrm>
              <a:off x="0" y="2689734"/>
              <a:ext cx="9144001" cy="1842937"/>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24" name="Google Shape;330;p252"/>
            <p:cNvGrpSpPr/>
            <p:nvPr/>
          </p:nvGrpSpPr>
          <p:grpSpPr>
            <a:xfrm>
              <a:off x="1229347" y="2182920"/>
              <a:ext cx="6685306" cy="1002265"/>
              <a:chOff x="976268" y="2064936"/>
              <a:chExt cx="6685306" cy="1002265"/>
            </a:xfrm>
          </p:grpSpPr>
          <p:sp>
            <p:nvSpPr>
              <p:cNvPr id="1049248" name="Google Shape;331;p252"/>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249" name="Google Shape;332;p252"/>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250" name="Google Shape;333;p252"/>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1049251" name="Google Shape;334;p252"/>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52" name="Google Shape;335;p252"/>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53" name="Google Shape;336;p252"/>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54" name="Google Shape;337;p252"/>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55" name="Google Shape;338;p252"/>
          <p:cNvSpPr>
            <a:spLocks noGrp="1"/>
          </p:cNvSpPr>
          <p:nvPr>
            <p:ph type="pic" idx="5"/>
          </p:nvPr>
        </p:nvSpPr>
        <p:spPr>
          <a:xfrm>
            <a:off x="1460973" y="2631002"/>
            <a:ext cx="539010" cy="538720"/>
          </a:xfrm>
          <a:prstGeom prst="rect"/>
          <a:noFill/>
          <a:ln>
            <a:noFill/>
          </a:ln>
        </p:spPr>
      </p:sp>
      <p:sp>
        <p:nvSpPr>
          <p:cNvPr id="1049256" name="Google Shape;339;p252"/>
          <p:cNvSpPr>
            <a:spLocks noGrp="1"/>
          </p:cNvSpPr>
          <p:nvPr>
            <p:ph type="pic" idx="6"/>
          </p:nvPr>
        </p:nvSpPr>
        <p:spPr>
          <a:xfrm>
            <a:off x="4302493" y="2631002"/>
            <a:ext cx="539010" cy="538720"/>
          </a:xfrm>
          <a:prstGeom prst="rect"/>
          <a:noFill/>
          <a:ln>
            <a:noFill/>
          </a:ln>
        </p:spPr>
      </p:sp>
      <p:sp>
        <p:nvSpPr>
          <p:cNvPr id="1049257" name="Google Shape;340;p252"/>
          <p:cNvSpPr>
            <a:spLocks noGrp="1"/>
          </p:cNvSpPr>
          <p:nvPr>
            <p:ph type="pic" idx="7"/>
          </p:nvPr>
        </p:nvSpPr>
        <p:spPr>
          <a:xfrm>
            <a:off x="7144013" y="2631002"/>
            <a:ext cx="539010" cy="538720"/>
          </a:xfrm>
          <a:prstGeom prst="rect"/>
          <a:noFill/>
          <a:ln>
            <a:noFill/>
          </a:ln>
        </p:spPr>
      </p:sp>
      <p:sp>
        <p:nvSpPr>
          <p:cNvPr id="1049258" name="Google Shape;341;p25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59" name="Google Shape;342;p25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30" name="Shape 26"/>
        <p:cNvGrpSpPr/>
        <p:nvPr/>
      </p:nvGrpSpPr>
      <p:grpSpPr>
        <a:xfrm>
          <a:off x="0" y="0"/>
          <a:ext cx="0" cy="0"/>
          <a:chOff x="0" y="0"/>
          <a:chExt cx="0" cy="0"/>
        </a:xfrm>
      </p:grpSpPr>
      <p:pic>
        <p:nvPicPr>
          <p:cNvPr id="2097152" name="Google Shape;27;p217" descr="A computer on a table  Description automatically generated with medium confidence"/>
          <p:cNvPicPr preferRelativeResize="0">
            <a:picLocks/>
          </p:cNvPicPr>
          <p:nvPr/>
        </p:nvPicPr>
        <p:blipFill rotWithShape="1">
          <a:blip xmlns:r="http://schemas.openxmlformats.org/officeDocument/2006/relationships" r:embed="rId1"/>
          <a:srcRect t="8552" r="1749" b="8552"/>
          <a:stretch>
            <a:fillRect/>
          </a:stretch>
        </p:blipFill>
        <p:spPr>
          <a:xfrm>
            <a:off x="-1" y="-1"/>
            <a:ext cx="9144001" cy="5143501"/>
          </a:xfrm>
          <a:prstGeom prst="rect"/>
          <a:noFill/>
          <a:ln>
            <a:noFill/>
          </a:ln>
        </p:spPr>
      </p:pic>
      <p:pic>
        <p:nvPicPr>
          <p:cNvPr id="2097153" name="Google Shape;28;p217"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sp>
        <p:nvSpPr>
          <p:cNvPr id="1048576" name="Google Shape;29;p217"/>
          <p:cNvSpPr/>
          <p:nvPr/>
        </p:nvSpPr>
        <p:spPr>
          <a:xfrm>
            <a:off x="2240495" y="1407885"/>
            <a:ext cx="4811571" cy="76670"/>
          </a:xfrm>
          <a:prstGeom prst="rect"/>
          <a:solidFill>
            <a:srgbClr val="F0C8C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154" name="Google Shape;30;p217" descr="Shape  Description automatically generated with low confidence"/>
          <p:cNvPicPr preferRelativeResize="0">
            <a:picLocks/>
          </p:cNvPicPr>
          <p:nvPr/>
        </p:nvPicPr>
        <p:blipFill rotWithShape="1">
          <a:blip xmlns:r="http://schemas.openxmlformats.org/officeDocument/2006/relationships" r:embed="rId3"/>
          <a:srcRect/>
          <a:stretch>
            <a:fillRect/>
          </a:stretch>
        </p:blipFill>
        <p:spPr>
          <a:xfrm>
            <a:off x="2692835" y="1785257"/>
            <a:ext cx="1181100" cy="1181100"/>
          </a:xfrm>
          <a:prstGeom prst="rect"/>
          <a:noFill/>
          <a:ln>
            <a:noFill/>
          </a:ln>
        </p:spPr>
      </p:pic>
      <p:sp>
        <p:nvSpPr>
          <p:cNvPr id="1048577" name="Google Shape;31;p217"/>
          <p:cNvSpPr/>
          <p:nvPr/>
        </p:nvSpPr>
        <p:spPr>
          <a:xfrm>
            <a:off x="2233323" y="613458"/>
            <a:ext cx="4818743" cy="79442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578" name="Google Shape;32;p217"/>
          <p:cNvSpPr txBox="1">
            <a:spLocks noGrp="1"/>
          </p:cNvSpPr>
          <p:nvPr>
            <p:ph type="body" idx="1"/>
          </p:nvPr>
        </p:nvSpPr>
        <p:spPr>
          <a:xfrm>
            <a:off x="2634216" y="802314"/>
            <a:ext cx="4016956" cy="449263"/>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800"/>
              <a:buFont typeface="Arial" panose="020B0604020202020204"/>
              <a:buNone/>
              <a:defRPr b="1" cap="none" sz="1800" i="1"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579" name="Google Shape;33;p217"/>
          <p:cNvSpPr txBox="1">
            <a:spLocks noGrp="1"/>
          </p:cNvSpPr>
          <p:nvPr>
            <p:ph type="body" idx="2"/>
          </p:nvPr>
        </p:nvSpPr>
        <p:spPr>
          <a:xfrm>
            <a:off x="4079630" y="1996884"/>
            <a:ext cx="2722324" cy="449263"/>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panose="020B0604020202020204"/>
              <a:buNone/>
              <a:defRPr b="1" cap="none" sz="1400" i="1" strike="noStrike" u="none">
                <a:solidFill>
                  <a:schemeClr val="lt2"/>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221" name="Shape 343"/>
        <p:cNvGrpSpPr/>
        <p:nvPr/>
      </p:nvGrpSpPr>
      <p:grpSpPr>
        <a:xfrm>
          <a:off x="0" y="0"/>
          <a:ext cx="0" cy="0"/>
          <a:chOff x="0" y="0"/>
          <a:chExt cx="0" cy="0"/>
        </a:xfrm>
      </p:grpSpPr>
      <p:pic>
        <p:nvPicPr>
          <p:cNvPr id="2097201" name="Google Shape;344;p253"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grpSp>
        <p:nvGrpSpPr>
          <p:cNvPr id="222" name="Google Shape;345;p253"/>
          <p:cNvGrpSpPr/>
          <p:nvPr/>
        </p:nvGrpSpPr>
        <p:grpSpPr>
          <a:xfrm>
            <a:off x="0" y="2399230"/>
            <a:ext cx="9144001" cy="2349751"/>
            <a:chOff x="0" y="2182920"/>
            <a:chExt cx="9144001" cy="2349751"/>
          </a:xfrm>
        </p:grpSpPr>
        <p:sp>
          <p:nvSpPr>
            <p:cNvPr id="1048934" name="Google Shape;346;p253"/>
            <p:cNvSpPr/>
            <p:nvPr/>
          </p:nvSpPr>
          <p:spPr>
            <a:xfrm>
              <a:off x="0" y="2689734"/>
              <a:ext cx="9144001" cy="184293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23" name="Google Shape;347;p253"/>
            <p:cNvGrpSpPr/>
            <p:nvPr/>
          </p:nvGrpSpPr>
          <p:grpSpPr>
            <a:xfrm>
              <a:off x="1229347" y="2182920"/>
              <a:ext cx="6685306" cy="1002265"/>
              <a:chOff x="976268" y="2064936"/>
              <a:chExt cx="6685306" cy="1002265"/>
            </a:xfrm>
          </p:grpSpPr>
          <p:sp>
            <p:nvSpPr>
              <p:cNvPr id="1048935" name="Google Shape;348;p253"/>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936" name="Google Shape;349;p253"/>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937" name="Google Shape;350;p253"/>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1048938" name="Google Shape;351;p253"/>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39" name="Google Shape;352;p253"/>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40" name="Google Shape;353;p253"/>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41" name="Google Shape;354;p253"/>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42" name="Google Shape;355;p253"/>
          <p:cNvSpPr>
            <a:spLocks noGrp="1"/>
          </p:cNvSpPr>
          <p:nvPr>
            <p:ph type="pic" idx="5"/>
          </p:nvPr>
        </p:nvSpPr>
        <p:spPr>
          <a:xfrm>
            <a:off x="1460973" y="2631002"/>
            <a:ext cx="539010" cy="538720"/>
          </a:xfrm>
          <a:prstGeom prst="rect"/>
          <a:noFill/>
          <a:ln>
            <a:noFill/>
          </a:ln>
        </p:spPr>
      </p:sp>
      <p:sp>
        <p:nvSpPr>
          <p:cNvPr id="1048943" name="Google Shape;356;p253"/>
          <p:cNvSpPr>
            <a:spLocks noGrp="1"/>
          </p:cNvSpPr>
          <p:nvPr>
            <p:ph type="pic" idx="6"/>
          </p:nvPr>
        </p:nvSpPr>
        <p:spPr>
          <a:xfrm>
            <a:off x="4302493" y="2631002"/>
            <a:ext cx="539010" cy="538720"/>
          </a:xfrm>
          <a:prstGeom prst="rect"/>
          <a:noFill/>
          <a:ln>
            <a:noFill/>
          </a:ln>
        </p:spPr>
      </p:sp>
      <p:sp>
        <p:nvSpPr>
          <p:cNvPr id="1048944" name="Google Shape;357;p253"/>
          <p:cNvSpPr>
            <a:spLocks noGrp="1"/>
          </p:cNvSpPr>
          <p:nvPr>
            <p:ph type="pic" idx="7"/>
          </p:nvPr>
        </p:nvSpPr>
        <p:spPr>
          <a:xfrm>
            <a:off x="7144013" y="2631002"/>
            <a:ext cx="539010" cy="538720"/>
          </a:xfrm>
          <a:prstGeom prst="rect"/>
          <a:noFill/>
          <a:ln>
            <a:noFill/>
          </a:ln>
        </p:spPr>
      </p:sp>
      <p:sp>
        <p:nvSpPr>
          <p:cNvPr id="1048945" name="Google Shape;358;p25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46" name="Google Shape;359;p25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354" name="Shape 360"/>
        <p:cNvGrpSpPr/>
        <p:nvPr/>
      </p:nvGrpSpPr>
      <p:grpSpPr>
        <a:xfrm>
          <a:off x="0" y="0"/>
          <a:ext cx="0" cy="0"/>
          <a:chOff x="0" y="0"/>
          <a:chExt cx="0" cy="0"/>
        </a:xfrm>
      </p:grpSpPr>
      <p:pic>
        <p:nvPicPr>
          <p:cNvPr id="2097256" name="Google Shape;361;p254"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grpSp>
        <p:nvGrpSpPr>
          <p:cNvPr id="355" name="Google Shape;362;p254"/>
          <p:cNvGrpSpPr/>
          <p:nvPr/>
        </p:nvGrpSpPr>
        <p:grpSpPr>
          <a:xfrm>
            <a:off x="0" y="2399230"/>
            <a:ext cx="9144001" cy="2349751"/>
            <a:chOff x="0" y="2182920"/>
            <a:chExt cx="9144001" cy="2349751"/>
          </a:xfrm>
        </p:grpSpPr>
        <p:sp>
          <p:nvSpPr>
            <p:cNvPr id="1049340" name="Google Shape;363;p254"/>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6" name="Google Shape;364;p254"/>
            <p:cNvGrpSpPr/>
            <p:nvPr/>
          </p:nvGrpSpPr>
          <p:grpSpPr>
            <a:xfrm>
              <a:off x="1229347" y="2182920"/>
              <a:ext cx="6685306" cy="1002265"/>
              <a:chOff x="976268" y="2064936"/>
              <a:chExt cx="6685306" cy="1002265"/>
            </a:xfrm>
          </p:grpSpPr>
          <p:sp>
            <p:nvSpPr>
              <p:cNvPr id="1049341" name="Google Shape;365;p254"/>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342" name="Google Shape;366;p254"/>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343" name="Google Shape;367;p254"/>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1049344" name="Google Shape;368;p254"/>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45" name="Google Shape;369;p254"/>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46" name="Google Shape;370;p254"/>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47" name="Google Shape;371;p254"/>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48" name="Google Shape;372;p254"/>
          <p:cNvSpPr>
            <a:spLocks noGrp="1"/>
          </p:cNvSpPr>
          <p:nvPr>
            <p:ph type="pic" idx="5"/>
          </p:nvPr>
        </p:nvSpPr>
        <p:spPr>
          <a:xfrm>
            <a:off x="1460973" y="2631002"/>
            <a:ext cx="539010" cy="538720"/>
          </a:xfrm>
          <a:prstGeom prst="rect"/>
          <a:noFill/>
          <a:ln>
            <a:noFill/>
          </a:ln>
        </p:spPr>
      </p:sp>
      <p:sp>
        <p:nvSpPr>
          <p:cNvPr id="1049349" name="Google Shape;373;p254"/>
          <p:cNvSpPr>
            <a:spLocks noGrp="1"/>
          </p:cNvSpPr>
          <p:nvPr>
            <p:ph type="pic" idx="6"/>
          </p:nvPr>
        </p:nvSpPr>
        <p:spPr>
          <a:xfrm>
            <a:off x="4302493" y="2631002"/>
            <a:ext cx="539010" cy="538720"/>
          </a:xfrm>
          <a:prstGeom prst="rect"/>
          <a:noFill/>
          <a:ln>
            <a:noFill/>
          </a:ln>
        </p:spPr>
      </p:sp>
      <p:sp>
        <p:nvSpPr>
          <p:cNvPr id="1049350" name="Google Shape;374;p254"/>
          <p:cNvSpPr>
            <a:spLocks noGrp="1"/>
          </p:cNvSpPr>
          <p:nvPr>
            <p:ph type="pic" idx="7"/>
          </p:nvPr>
        </p:nvSpPr>
        <p:spPr>
          <a:xfrm>
            <a:off x="7144013" y="2631002"/>
            <a:ext cx="539010" cy="538720"/>
          </a:xfrm>
          <a:prstGeom prst="rect"/>
          <a:noFill/>
          <a:ln>
            <a:noFill/>
          </a:ln>
        </p:spPr>
      </p:sp>
      <p:sp>
        <p:nvSpPr>
          <p:cNvPr id="1049351" name="Google Shape;375;p25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52" name="Google Shape;376;p25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97" name="Shape 377"/>
        <p:cNvGrpSpPr/>
        <p:nvPr/>
      </p:nvGrpSpPr>
      <p:grpSpPr>
        <a:xfrm>
          <a:off x="0" y="0"/>
          <a:ext cx="0" cy="0"/>
          <a:chOff x="0" y="0"/>
          <a:chExt cx="0" cy="0"/>
        </a:xfrm>
      </p:grpSpPr>
      <p:pic>
        <p:nvPicPr>
          <p:cNvPr id="2097191" name="Google Shape;378;p255"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812" name="Google Shape;379;p255"/>
          <p:cNvSpPr/>
          <p:nvPr/>
        </p:nvSpPr>
        <p:spPr>
          <a:xfrm>
            <a:off x="0" y="2091264"/>
            <a:ext cx="9144000" cy="219793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744" name="Google Shape;380;p255"/>
          <p:cNvCxnSpPr>
            <a:cxnSpLocks/>
          </p:cNvCxnSpPr>
          <p:nvPr/>
        </p:nvCxnSpPr>
        <p:spPr>
          <a:xfrm>
            <a:off x="0" y="2098885"/>
            <a:ext cx="9144000" cy="0"/>
          </a:xfrm>
          <a:prstGeom prst="straightConnector1"/>
          <a:noFill/>
          <a:ln w="28575" cap="flat" cmpd="sng">
            <a:solidFill>
              <a:srgbClr val="8AC8EE"/>
            </a:solidFill>
            <a:prstDash val="solid"/>
            <a:round/>
            <a:headEnd type="none" w="sm" len="sm"/>
            <a:tailEnd type="none" w="sm" len="sm"/>
          </a:ln>
        </p:spPr>
      </p:cxnSp>
      <p:sp>
        <p:nvSpPr>
          <p:cNvPr id="1048813"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14" name="Google Shape;382;p255"/>
          <p:cNvSpPr txBox="1">
            <a:spLocks noGrp="1"/>
          </p:cNvSpPr>
          <p:nvPr>
            <p:ph type="body" idx="1"/>
          </p:nvPr>
        </p:nvSpPr>
        <p:spPr>
          <a:xfrm>
            <a:off x="374566"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15"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16" name="Google Shape;384;p255"/>
          <p:cNvSpPr txBox="1">
            <a:spLocks noGrp="1"/>
          </p:cNvSpPr>
          <p:nvPr>
            <p:ph type="body" idx="2"/>
          </p:nvPr>
        </p:nvSpPr>
        <p:spPr>
          <a:xfrm>
            <a:off x="3381178"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17"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18" name="Google Shape;386;p255"/>
          <p:cNvSpPr txBox="1">
            <a:spLocks noGrp="1"/>
          </p:cNvSpPr>
          <p:nvPr>
            <p:ph type="body" idx="3"/>
          </p:nvPr>
        </p:nvSpPr>
        <p:spPr>
          <a:xfrm>
            <a:off x="6387789"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19" name="Google Shape;387;p255"/>
          <p:cNvSpPr>
            <a:spLocks noGrp="1"/>
          </p:cNvSpPr>
          <p:nvPr>
            <p:ph type="pic" idx="4"/>
          </p:nvPr>
        </p:nvSpPr>
        <p:spPr>
          <a:xfrm>
            <a:off x="1324089" y="1830915"/>
            <a:ext cx="482600" cy="482600"/>
          </a:xfrm>
          <a:prstGeom prst="rect"/>
          <a:noFill/>
          <a:ln>
            <a:noFill/>
          </a:ln>
        </p:spPr>
      </p:sp>
      <p:sp>
        <p:nvSpPr>
          <p:cNvPr id="1048820" name="Google Shape;388;p255"/>
          <p:cNvSpPr>
            <a:spLocks noGrp="1"/>
          </p:cNvSpPr>
          <p:nvPr>
            <p:ph type="pic" idx="5"/>
          </p:nvPr>
        </p:nvSpPr>
        <p:spPr>
          <a:xfrm>
            <a:off x="4330701" y="1830915"/>
            <a:ext cx="482600" cy="482600"/>
          </a:xfrm>
          <a:prstGeom prst="rect"/>
          <a:noFill/>
          <a:ln>
            <a:noFill/>
          </a:ln>
        </p:spPr>
      </p:sp>
      <p:sp>
        <p:nvSpPr>
          <p:cNvPr id="1048821" name="Google Shape;389;p255"/>
          <p:cNvSpPr>
            <a:spLocks noGrp="1"/>
          </p:cNvSpPr>
          <p:nvPr>
            <p:ph type="pic" idx="6"/>
          </p:nvPr>
        </p:nvSpPr>
        <p:spPr>
          <a:xfrm>
            <a:off x="7337312" y="1830915"/>
            <a:ext cx="482600" cy="482600"/>
          </a:xfrm>
          <a:prstGeom prst="rect"/>
          <a:noFill/>
          <a:ln>
            <a:noFill/>
          </a:ln>
        </p:spPr>
      </p:sp>
      <p:sp>
        <p:nvSpPr>
          <p:cNvPr id="1048822" name="Google Shape;390;p255"/>
          <p:cNvSpPr txBox="1">
            <a:spLocks noGrp="1"/>
          </p:cNvSpPr>
          <p:nvPr>
            <p:ph type="body" idx="7"/>
          </p:nvPr>
        </p:nvSpPr>
        <p:spPr>
          <a:xfrm>
            <a:off x="374566"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23" name="Google Shape;391;p255"/>
          <p:cNvSpPr txBox="1">
            <a:spLocks noGrp="1"/>
          </p:cNvSpPr>
          <p:nvPr>
            <p:ph type="body" idx="8"/>
          </p:nvPr>
        </p:nvSpPr>
        <p:spPr>
          <a:xfrm>
            <a:off x="3381178"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24" name="Google Shape;392;p255"/>
          <p:cNvSpPr txBox="1">
            <a:spLocks noGrp="1"/>
          </p:cNvSpPr>
          <p:nvPr>
            <p:ph type="body" idx="9"/>
          </p:nvPr>
        </p:nvSpPr>
        <p:spPr>
          <a:xfrm>
            <a:off x="6387789"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25" name="Google Shape;393;p25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26" name="Google Shape;394;p25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291" name="Shape 395"/>
        <p:cNvGrpSpPr/>
        <p:nvPr/>
      </p:nvGrpSpPr>
      <p:grpSpPr>
        <a:xfrm>
          <a:off x="0" y="0"/>
          <a:ext cx="0" cy="0"/>
          <a:chOff x="0" y="0"/>
          <a:chExt cx="0" cy="0"/>
        </a:xfrm>
      </p:grpSpPr>
      <p:pic>
        <p:nvPicPr>
          <p:cNvPr id="2097232" name="Google Shape;396;p256"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155" name="Google Shape;397;p256"/>
          <p:cNvSpPr/>
          <p:nvPr/>
        </p:nvSpPr>
        <p:spPr>
          <a:xfrm>
            <a:off x="0" y="2091264"/>
            <a:ext cx="9144000" cy="219793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788" name="Google Shape;398;p256"/>
          <p:cNvCxnSpPr>
            <a:cxnSpLocks/>
          </p:cNvCxnSpPr>
          <p:nvPr/>
        </p:nvCxnSpPr>
        <p:spPr>
          <a:xfrm>
            <a:off x="0" y="2098885"/>
            <a:ext cx="9144000" cy="0"/>
          </a:xfrm>
          <a:prstGeom prst="straightConnector1"/>
          <a:noFill/>
          <a:ln w="28575" cap="flat" cmpd="sng">
            <a:solidFill>
              <a:schemeClr val="lt2"/>
            </a:solidFill>
            <a:prstDash val="solid"/>
            <a:round/>
            <a:headEnd type="none" w="sm" len="sm"/>
            <a:tailEnd type="none" w="sm" len="sm"/>
          </a:ln>
        </p:spPr>
      </p:cxnSp>
      <p:sp>
        <p:nvSpPr>
          <p:cNvPr id="1049156"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157" name="Google Shape;400;p256"/>
          <p:cNvSpPr txBox="1">
            <a:spLocks noGrp="1"/>
          </p:cNvSpPr>
          <p:nvPr>
            <p:ph type="body" idx="1"/>
          </p:nvPr>
        </p:nvSpPr>
        <p:spPr>
          <a:xfrm>
            <a:off x="374566"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58"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159" name="Google Shape;402;p256"/>
          <p:cNvSpPr txBox="1">
            <a:spLocks noGrp="1"/>
          </p:cNvSpPr>
          <p:nvPr>
            <p:ph type="body" idx="2"/>
          </p:nvPr>
        </p:nvSpPr>
        <p:spPr>
          <a:xfrm>
            <a:off x="3381178"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60"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161" name="Google Shape;404;p256"/>
          <p:cNvSpPr txBox="1">
            <a:spLocks noGrp="1"/>
          </p:cNvSpPr>
          <p:nvPr>
            <p:ph type="body" idx="3"/>
          </p:nvPr>
        </p:nvSpPr>
        <p:spPr>
          <a:xfrm>
            <a:off x="6387789"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62" name="Google Shape;405;p256"/>
          <p:cNvSpPr>
            <a:spLocks noGrp="1"/>
          </p:cNvSpPr>
          <p:nvPr>
            <p:ph type="pic" idx="4"/>
          </p:nvPr>
        </p:nvSpPr>
        <p:spPr>
          <a:xfrm>
            <a:off x="1324089" y="1830915"/>
            <a:ext cx="482600" cy="482600"/>
          </a:xfrm>
          <a:prstGeom prst="rect"/>
          <a:noFill/>
          <a:ln>
            <a:noFill/>
          </a:ln>
        </p:spPr>
      </p:sp>
      <p:sp>
        <p:nvSpPr>
          <p:cNvPr id="1049163" name="Google Shape;406;p256"/>
          <p:cNvSpPr>
            <a:spLocks noGrp="1"/>
          </p:cNvSpPr>
          <p:nvPr>
            <p:ph type="pic" idx="5"/>
          </p:nvPr>
        </p:nvSpPr>
        <p:spPr>
          <a:xfrm>
            <a:off x="4330701" y="1830915"/>
            <a:ext cx="482600" cy="482600"/>
          </a:xfrm>
          <a:prstGeom prst="rect"/>
          <a:noFill/>
          <a:ln>
            <a:noFill/>
          </a:ln>
        </p:spPr>
      </p:sp>
      <p:sp>
        <p:nvSpPr>
          <p:cNvPr id="1049164" name="Google Shape;407;p256"/>
          <p:cNvSpPr>
            <a:spLocks noGrp="1"/>
          </p:cNvSpPr>
          <p:nvPr>
            <p:ph type="pic" idx="6"/>
          </p:nvPr>
        </p:nvSpPr>
        <p:spPr>
          <a:xfrm>
            <a:off x="7337312" y="1830915"/>
            <a:ext cx="482600" cy="482600"/>
          </a:xfrm>
          <a:prstGeom prst="rect"/>
          <a:noFill/>
          <a:ln>
            <a:noFill/>
          </a:ln>
        </p:spPr>
      </p:sp>
      <p:sp>
        <p:nvSpPr>
          <p:cNvPr id="1049165" name="Google Shape;408;p256"/>
          <p:cNvSpPr txBox="1">
            <a:spLocks noGrp="1"/>
          </p:cNvSpPr>
          <p:nvPr>
            <p:ph type="body" idx="7"/>
          </p:nvPr>
        </p:nvSpPr>
        <p:spPr>
          <a:xfrm>
            <a:off x="374566"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66" name="Google Shape;409;p256"/>
          <p:cNvSpPr txBox="1">
            <a:spLocks noGrp="1"/>
          </p:cNvSpPr>
          <p:nvPr>
            <p:ph type="body" idx="8"/>
          </p:nvPr>
        </p:nvSpPr>
        <p:spPr>
          <a:xfrm>
            <a:off x="3381178"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67" name="Google Shape;410;p256"/>
          <p:cNvSpPr txBox="1">
            <a:spLocks noGrp="1"/>
          </p:cNvSpPr>
          <p:nvPr>
            <p:ph type="body" idx="9"/>
          </p:nvPr>
        </p:nvSpPr>
        <p:spPr>
          <a:xfrm>
            <a:off x="6387789"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68" name="Google Shape;411;p25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69" name="Google Shape;412;p25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491" name="Shape 413"/>
        <p:cNvGrpSpPr/>
        <p:nvPr/>
      </p:nvGrpSpPr>
      <p:grpSpPr>
        <a:xfrm>
          <a:off x="0" y="0"/>
          <a:ext cx="0" cy="0"/>
          <a:chOff x="0" y="0"/>
          <a:chExt cx="0" cy="0"/>
        </a:xfrm>
      </p:grpSpPr>
      <p:pic>
        <p:nvPicPr>
          <p:cNvPr id="2097310" name="Google Shape;414;p257"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771"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492" name="Google Shape;416;p257"/>
          <p:cNvGrpSpPr/>
          <p:nvPr/>
        </p:nvGrpSpPr>
        <p:grpSpPr>
          <a:xfrm>
            <a:off x="865742" y="1720353"/>
            <a:ext cx="7412516" cy="894818"/>
            <a:chOff x="865742" y="1720353"/>
            <a:chExt cx="7412516" cy="894818"/>
          </a:xfrm>
        </p:grpSpPr>
        <p:grpSp>
          <p:nvGrpSpPr>
            <p:cNvPr id="493" name="Google Shape;417;p257"/>
            <p:cNvGrpSpPr/>
            <p:nvPr/>
          </p:nvGrpSpPr>
          <p:grpSpPr>
            <a:xfrm>
              <a:off x="3119411" y="1720353"/>
              <a:ext cx="651510" cy="894818"/>
              <a:chOff x="2980317" y="2014294"/>
              <a:chExt cx="651510" cy="894818"/>
            </a:xfrm>
          </p:grpSpPr>
          <p:cxnSp>
            <p:nvCxnSpPr>
              <p:cNvPr id="3145873" name="Google Shape;418;p257"/>
              <p:cNvCxnSpPr>
                <a:cxnSpLocks/>
                <a:endCxn id="1049773" idx="4"/>
              </p:cNvCxnSpPr>
              <p:nvPr/>
            </p:nvCxnSpPr>
            <p:spPr>
              <a:xfrm rot="10800000">
                <a:off x="3306072" y="2595012"/>
                <a:ext cx="0" cy="314100"/>
              </a:xfrm>
              <a:prstGeom prst="straightConnector1"/>
              <a:noFill/>
              <a:ln w="9525" cap="flat" cmpd="sng">
                <a:solidFill>
                  <a:srgbClr val="BFBFBF"/>
                </a:solidFill>
                <a:prstDash val="solid"/>
                <a:round/>
                <a:headEnd type="none" w="sm" len="sm"/>
                <a:tailEnd type="none" w="sm" len="sm"/>
              </a:ln>
            </p:spPr>
          </p:cxnSp>
          <p:sp>
            <p:nvSpPr>
              <p:cNvPr id="1049772" name="Google Shape;420;p257"/>
              <p:cNvSpPr/>
              <p:nvPr/>
            </p:nvSpPr>
            <p:spPr>
              <a:xfrm>
                <a:off x="2980317" y="2014294"/>
                <a:ext cx="651510" cy="65151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73" name="Google Shape;419;p257"/>
              <p:cNvSpPr/>
              <p:nvPr/>
            </p:nvSpPr>
            <p:spPr>
              <a:xfrm>
                <a:off x="3051109"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2</a:t>
                </a:r>
              </a:p>
            </p:txBody>
          </p:sp>
        </p:grpSp>
        <p:grpSp>
          <p:nvGrpSpPr>
            <p:cNvPr id="494" name="Google Shape;421;p257"/>
            <p:cNvGrpSpPr/>
            <p:nvPr/>
          </p:nvGrpSpPr>
          <p:grpSpPr>
            <a:xfrm>
              <a:off x="5373080" y="1720353"/>
              <a:ext cx="651510" cy="894818"/>
              <a:chOff x="5071929" y="2014294"/>
              <a:chExt cx="651510" cy="894818"/>
            </a:xfrm>
          </p:grpSpPr>
          <p:cxnSp>
            <p:nvCxnSpPr>
              <p:cNvPr id="3145874" name="Google Shape;422;p257"/>
              <p:cNvCxnSpPr>
                <a:cxnSpLocks/>
                <a:endCxn id="1049775" idx="4"/>
              </p:cNvCxnSpPr>
              <p:nvPr/>
            </p:nvCxnSpPr>
            <p:spPr>
              <a:xfrm rot="10800000">
                <a:off x="5397684" y="2595012"/>
                <a:ext cx="0" cy="314100"/>
              </a:xfrm>
              <a:prstGeom prst="straightConnector1"/>
              <a:noFill/>
              <a:ln w="9525" cap="flat" cmpd="sng">
                <a:solidFill>
                  <a:srgbClr val="BFBFBF"/>
                </a:solidFill>
                <a:prstDash val="solid"/>
                <a:round/>
                <a:headEnd type="none" w="sm" len="sm"/>
                <a:tailEnd type="none" w="sm" len="sm"/>
              </a:ln>
            </p:spPr>
          </p:cxnSp>
          <p:sp>
            <p:nvSpPr>
              <p:cNvPr id="1049774" name="Google Shape;424;p257"/>
              <p:cNvSpPr/>
              <p:nvPr/>
            </p:nvSpPr>
            <p:spPr>
              <a:xfrm>
                <a:off x="5071929" y="2014294"/>
                <a:ext cx="651510" cy="65151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75" name="Google Shape;423;p257"/>
              <p:cNvSpPr/>
              <p:nvPr/>
            </p:nvSpPr>
            <p:spPr>
              <a:xfrm>
                <a:off x="5142721"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3</a:t>
                </a:r>
              </a:p>
            </p:txBody>
          </p:sp>
        </p:grpSp>
        <p:grpSp>
          <p:nvGrpSpPr>
            <p:cNvPr id="495" name="Google Shape;425;p257"/>
            <p:cNvGrpSpPr/>
            <p:nvPr/>
          </p:nvGrpSpPr>
          <p:grpSpPr>
            <a:xfrm>
              <a:off x="7626748" y="1720353"/>
              <a:ext cx="651510" cy="894818"/>
              <a:chOff x="7469822" y="2014294"/>
              <a:chExt cx="651510" cy="894818"/>
            </a:xfrm>
          </p:grpSpPr>
          <p:cxnSp>
            <p:nvCxnSpPr>
              <p:cNvPr id="3145875" name="Google Shape;426;p257"/>
              <p:cNvCxnSpPr>
                <a:cxnSpLocks/>
                <a:endCxn id="1049777" idx="4"/>
              </p:cNvCxnSpPr>
              <p:nvPr/>
            </p:nvCxnSpPr>
            <p:spPr>
              <a:xfrm rot="10800000">
                <a:off x="7795577" y="2595012"/>
                <a:ext cx="0" cy="314100"/>
              </a:xfrm>
              <a:prstGeom prst="straightConnector1"/>
              <a:noFill/>
              <a:ln w="9525" cap="flat" cmpd="sng">
                <a:solidFill>
                  <a:srgbClr val="BFBFBF"/>
                </a:solidFill>
                <a:prstDash val="solid"/>
                <a:round/>
                <a:headEnd type="none" w="sm" len="sm"/>
                <a:tailEnd type="none" w="sm" len="sm"/>
              </a:ln>
            </p:spPr>
          </p:cxnSp>
          <p:sp>
            <p:nvSpPr>
              <p:cNvPr id="1049776" name="Google Shape;428;p257"/>
              <p:cNvSpPr/>
              <p:nvPr/>
            </p:nvSpPr>
            <p:spPr>
              <a:xfrm>
                <a:off x="7469822" y="2014294"/>
                <a:ext cx="651510" cy="65151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77" name="Google Shape;427;p257"/>
              <p:cNvSpPr/>
              <p:nvPr/>
            </p:nvSpPr>
            <p:spPr>
              <a:xfrm>
                <a:off x="7540614"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4</a:t>
                </a:r>
              </a:p>
            </p:txBody>
          </p:sp>
        </p:grpSp>
        <p:grpSp>
          <p:nvGrpSpPr>
            <p:cNvPr id="496" name="Google Shape;429;p257"/>
            <p:cNvGrpSpPr/>
            <p:nvPr/>
          </p:nvGrpSpPr>
          <p:grpSpPr>
            <a:xfrm>
              <a:off x="865742" y="1720353"/>
              <a:ext cx="651510" cy="894818"/>
              <a:chOff x="888704" y="2014294"/>
              <a:chExt cx="651510" cy="894818"/>
            </a:xfrm>
          </p:grpSpPr>
          <p:cxnSp>
            <p:nvCxnSpPr>
              <p:cNvPr id="3145876" name="Google Shape;430;p257"/>
              <p:cNvCxnSpPr>
                <a:cxnSpLocks/>
                <a:endCxn id="1049779" idx="4"/>
              </p:cNvCxnSpPr>
              <p:nvPr/>
            </p:nvCxnSpPr>
            <p:spPr>
              <a:xfrm rot="10800000">
                <a:off x="1214459" y="2595012"/>
                <a:ext cx="0" cy="314100"/>
              </a:xfrm>
              <a:prstGeom prst="straightConnector1"/>
              <a:noFill/>
              <a:ln w="9525" cap="flat" cmpd="sng">
                <a:solidFill>
                  <a:srgbClr val="BFBFBF"/>
                </a:solidFill>
                <a:prstDash val="solid"/>
                <a:round/>
                <a:headEnd type="none" w="sm" len="sm"/>
                <a:tailEnd type="none" w="sm" len="sm"/>
              </a:ln>
            </p:spPr>
          </p:cxnSp>
          <p:sp>
            <p:nvSpPr>
              <p:cNvPr id="1049778" name="Google Shape;432;p257"/>
              <p:cNvSpPr/>
              <p:nvPr/>
            </p:nvSpPr>
            <p:spPr>
              <a:xfrm>
                <a:off x="888704" y="2014294"/>
                <a:ext cx="651510" cy="65151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79" name="Google Shape;431;p257"/>
              <p:cNvSpPr/>
              <p:nvPr/>
            </p:nvSpPr>
            <p:spPr>
              <a:xfrm>
                <a:off x="959496"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1</a:t>
                </a:r>
              </a:p>
            </p:txBody>
          </p:sp>
        </p:grpSp>
      </p:grpSp>
      <p:sp>
        <p:nvSpPr>
          <p:cNvPr id="1049780" name="Google Shape;433;p257"/>
          <p:cNvSpPr txBox="1">
            <a:spLocks noGrp="1"/>
          </p:cNvSpPr>
          <p:nvPr>
            <p:ph type="body" idx="1"/>
          </p:nvPr>
        </p:nvSpPr>
        <p:spPr>
          <a:xfrm>
            <a:off x="2587791"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81" name="Google Shape;434;p257"/>
          <p:cNvSpPr txBox="1">
            <a:spLocks noGrp="1"/>
          </p:cNvSpPr>
          <p:nvPr>
            <p:ph type="body" idx="2"/>
          </p:nvPr>
        </p:nvSpPr>
        <p:spPr>
          <a:xfrm>
            <a:off x="334122"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82" name="Google Shape;435;p257"/>
          <p:cNvSpPr txBox="1">
            <a:spLocks noGrp="1"/>
          </p:cNvSpPr>
          <p:nvPr>
            <p:ph type="body" idx="3"/>
          </p:nvPr>
        </p:nvSpPr>
        <p:spPr>
          <a:xfrm>
            <a:off x="4841460"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83" name="Google Shape;436;p257"/>
          <p:cNvSpPr txBox="1">
            <a:spLocks noGrp="1"/>
          </p:cNvSpPr>
          <p:nvPr>
            <p:ph type="body" idx="4"/>
          </p:nvPr>
        </p:nvSpPr>
        <p:spPr>
          <a:xfrm>
            <a:off x="7095128"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84" name="Google Shape;437;p257"/>
          <p:cNvSpPr txBox="1">
            <a:spLocks noGrp="1"/>
          </p:cNvSpPr>
          <p:nvPr>
            <p:ph type="body" idx="5"/>
          </p:nvPr>
        </p:nvSpPr>
        <p:spPr>
          <a:xfrm>
            <a:off x="2587791"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85" name="Google Shape;438;p257"/>
          <p:cNvSpPr txBox="1">
            <a:spLocks noGrp="1"/>
          </p:cNvSpPr>
          <p:nvPr>
            <p:ph type="body" idx="6"/>
          </p:nvPr>
        </p:nvSpPr>
        <p:spPr>
          <a:xfrm>
            <a:off x="334122"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86" name="Google Shape;439;p257"/>
          <p:cNvSpPr txBox="1">
            <a:spLocks noGrp="1"/>
          </p:cNvSpPr>
          <p:nvPr>
            <p:ph type="body" idx="7"/>
          </p:nvPr>
        </p:nvSpPr>
        <p:spPr>
          <a:xfrm>
            <a:off x="4841460"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87" name="Google Shape;440;p257"/>
          <p:cNvSpPr txBox="1">
            <a:spLocks noGrp="1"/>
          </p:cNvSpPr>
          <p:nvPr>
            <p:ph type="body" idx="8"/>
          </p:nvPr>
        </p:nvSpPr>
        <p:spPr>
          <a:xfrm>
            <a:off x="7095128"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88" name="Google Shape;441;p25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89" name="Google Shape;442;p25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243" name="Shape 443"/>
        <p:cNvGrpSpPr/>
        <p:nvPr/>
      </p:nvGrpSpPr>
      <p:grpSpPr>
        <a:xfrm>
          <a:off x="0" y="0"/>
          <a:ext cx="0" cy="0"/>
          <a:chOff x="0" y="0"/>
          <a:chExt cx="0" cy="0"/>
        </a:xfrm>
      </p:grpSpPr>
      <p:pic>
        <p:nvPicPr>
          <p:cNvPr id="2097220" name="Google Shape;444;p258"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grpSp>
        <p:nvGrpSpPr>
          <p:cNvPr id="244" name="Google Shape;445;p258"/>
          <p:cNvGrpSpPr/>
          <p:nvPr/>
        </p:nvGrpSpPr>
        <p:grpSpPr>
          <a:xfrm>
            <a:off x="1114581" y="3141131"/>
            <a:ext cx="175260" cy="1120085"/>
            <a:chOff x="973176" y="3197693"/>
            <a:chExt cx="175260" cy="1120085"/>
          </a:xfrm>
        </p:grpSpPr>
        <p:sp>
          <p:nvSpPr>
            <p:cNvPr id="1049046" name="Google Shape;446;p258"/>
            <p:cNvSpPr/>
            <p:nvPr/>
          </p:nvSpPr>
          <p:spPr>
            <a:xfrm>
              <a:off x="973176" y="3197693"/>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765" name="Google Shape;447;p258"/>
            <p:cNvCxnSpPr>
              <a:cxnSpLocks/>
            </p:cNvCxnSpPr>
            <p:nvPr/>
          </p:nvCxnSpPr>
          <p:spPr>
            <a:xfrm>
              <a:off x="1060806" y="3403616"/>
              <a:ext cx="0" cy="914162"/>
            </a:xfrm>
            <a:prstGeom prst="straightConnector1"/>
            <a:noFill/>
            <a:ln w="12700" cap="flat" cmpd="sng">
              <a:solidFill>
                <a:schemeClr val="lt2"/>
              </a:solidFill>
              <a:prstDash val="solid"/>
              <a:round/>
              <a:headEnd type="none" w="sm" len="sm"/>
              <a:tailEnd type="none" w="sm" len="sm"/>
            </a:ln>
          </p:spPr>
        </p:cxnSp>
      </p:grpSp>
      <p:grpSp>
        <p:nvGrpSpPr>
          <p:cNvPr id="245" name="Google Shape;448;p258"/>
          <p:cNvGrpSpPr/>
          <p:nvPr/>
        </p:nvGrpSpPr>
        <p:grpSpPr>
          <a:xfrm>
            <a:off x="5033439" y="1436374"/>
            <a:ext cx="175260" cy="1120085"/>
            <a:chOff x="4892034" y="1492936"/>
            <a:chExt cx="175260" cy="1120085"/>
          </a:xfrm>
        </p:grpSpPr>
        <p:sp>
          <p:nvSpPr>
            <p:cNvPr id="1049047" name="Google Shape;449;p258"/>
            <p:cNvSpPr/>
            <p:nvPr/>
          </p:nvSpPr>
          <p:spPr>
            <a:xfrm>
              <a:off x="4892034" y="1492936"/>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766" name="Google Shape;450;p258"/>
            <p:cNvCxnSpPr>
              <a:cxnSpLocks/>
            </p:cNvCxnSpPr>
            <p:nvPr/>
          </p:nvCxnSpPr>
          <p:spPr>
            <a:xfrm>
              <a:off x="4979664" y="1698859"/>
              <a:ext cx="0" cy="914162"/>
            </a:xfrm>
            <a:prstGeom prst="straightConnector1"/>
            <a:noFill/>
            <a:ln w="12700" cap="flat" cmpd="sng">
              <a:solidFill>
                <a:schemeClr val="lt2"/>
              </a:solidFill>
              <a:prstDash val="solid"/>
              <a:round/>
              <a:headEnd type="none" w="sm" len="sm"/>
              <a:tailEnd type="none" w="sm" len="sm"/>
            </a:ln>
          </p:spPr>
        </p:cxnSp>
      </p:grpSp>
      <p:grpSp>
        <p:nvGrpSpPr>
          <p:cNvPr id="246" name="Google Shape;451;p258"/>
          <p:cNvGrpSpPr/>
          <p:nvPr/>
        </p:nvGrpSpPr>
        <p:grpSpPr>
          <a:xfrm>
            <a:off x="1114581" y="1436374"/>
            <a:ext cx="175260" cy="1120085"/>
            <a:chOff x="973176" y="1492936"/>
            <a:chExt cx="175260" cy="1120085"/>
          </a:xfrm>
        </p:grpSpPr>
        <p:cxnSp>
          <p:nvCxnSpPr>
            <p:cNvPr id="3145767" name="Google Shape;452;p258"/>
            <p:cNvCxnSpPr>
              <a:cxnSpLocks/>
            </p:cNvCxnSpPr>
            <p:nvPr/>
          </p:nvCxnSpPr>
          <p:spPr>
            <a:xfrm>
              <a:off x="1060806" y="1698859"/>
              <a:ext cx="0" cy="914162"/>
            </a:xfrm>
            <a:prstGeom prst="straightConnector1"/>
            <a:noFill/>
            <a:ln w="12700" cap="flat" cmpd="sng">
              <a:solidFill>
                <a:schemeClr val="accent1"/>
              </a:solidFill>
              <a:prstDash val="solid"/>
              <a:round/>
              <a:headEnd type="none" w="sm" len="sm"/>
              <a:tailEnd type="none" w="sm" len="sm"/>
            </a:ln>
          </p:spPr>
        </p:cxnSp>
        <p:sp>
          <p:nvSpPr>
            <p:cNvPr id="1049048" name="Google Shape;453;p258"/>
            <p:cNvSpPr/>
            <p:nvPr/>
          </p:nvSpPr>
          <p:spPr>
            <a:xfrm>
              <a:off x="973176" y="1492936"/>
              <a:ext cx="175260" cy="37391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247" name="Google Shape;454;p258"/>
          <p:cNvGrpSpPr/>
          <p:nvPr/>
        </p:nvGrpSpPr>
        <p:grpSpPr>
          <a:xfrm>
            <a:off x="5033439" y="3141131"/>
            <a:ext cx="175260" cy="1120085"/>
            <a:chOff x="4892034" y="3197693"/>
            <a:chExt cx="175260" cy="1120085"/>
          </a:xfrm>
        </p:grpSpPr>
        <p:cxnSp>
          <p:nvCxnSpPr>
            <p:cNvPr id="3145768" name="Google Shape;455;p258"/>
            <p:cNvCxnSpPr>
              <a:cxnSpLocks/>
            </p:cNvCxnSpPr>
            <p:nvPr/>
          </p:nvCxnSpPr>
          <p:spPr>
            <a:xfrm>
              <a:off x="4979664" y="3403616"/>
              <a:ext cx="0" cy="914162"/>
            </a:xfrm>
            <a:prstGeom prst="straightConnector1"/>
            <a:noFill/>
            <a:ln w="12700" cap="flat" cmpd="sng">
              <a:solidFill>
                <a:schemeClr val="accent1"/>
              </a:solidFill>
              <a:prstDash val="solid"/>
              <a:round/>
              <a:headEnd type="none" w="sm" len="sm"/>
              <a:tailEnd type="none" w="sm" len="sm"/>
            </a:ln>
          </p:spPr>
        </p:cxnSp>
        <p:sp>
          <p:nvSpPr>
            <p:cNvPr id="1049049" name="Google Shape;456;p258"/>
            <p:cNvSpPr/>
            <p:nvPr/>
          </p:nvSpPr>
          <p:spPr>
            <a:xfrm>
              <a:off x="4892034" y="3197693"/>
              <a:ext cx="175260" cy="37391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1049050" name="Google Shape;457;p258"/>
          <p:cNvSpPr txBox="1">
            <a:spLocks noGrp="1"/>
          </p:cNvSpPr>
          <p:nvPr>
            <p:ph type="body" idx="1"/>
          </p:nvPr>
        </p:nvSpPr>
        <p:spPr>
          <a:xfrm>
            <a:off x="1334722" y="1472343"/>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51" name="Google Shape;458;p258"/>
          <p:cNvSpPr txBox="1">
            <a:spLocks noGrp="1"/>
          </p:cNvSpPr>
          <p:nvPr>
            <p:ph type="body" idx="2"/>
          </p:nvPr>
        </p:nvSpPr>
        <p:spPr>
          <a:xfrm>
            <a:off x="5253579" y="1472343"/>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52" name="Google Shape;459;p258"/>
          <p:cNvSpPr txBox="1">
            <a:spLocks noGrp="1"/>
          </p:cNvSpPr>
          <p:nvPr>
            <p:ph type="body" idx="3"/>
          </p:nvPr>
        </p:nvSpPr>
        <p:spPr>
          <a:xfrm>
            <a:off x="1334722" y="3177100"/>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53" name="Google Shape;460;p258"/>
          <p:cNvSpPr txBox="1">
            <a:spLocks noGrp="1"/>
          </p:cNvSpPr>
          <p:nvPr>
            <p:ph type="body" idx="4"/>
          </p:nvPr>
        </p:nvSpPr>
        <p:spPr>
          <a:xfrm>
            <a:off x="5253579" y="3177100"/>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54" name="Google Shape;461;p258"/>
          <p:cNvSpPr txBox="1">
            <a:spLocks noGrp="1"/>
          </p:cNvSpPr>
          <p:nvPr>
            <p:ph type="body" idx="5"/>
          </p:nvPr>
        </p:nvSpPr>
        <p:spPr>
          <a:xfrm>
            <a:off x="1334722" y="1886477"/>
            <a:ext cx="2629745" cy="318677"/>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55" name="Google Shape;462;p258"/>
          <p:cNvSpPr txBox="1">
            <a:spLocks noGrp="1"/>
          </p:cNvSpPr>
          <p:nvPr>
            <p:ph type="body" idx="6"/>
          </p:nvPr>
        </p:nvSpPr>
        <p:spPr>
          <a:xfrm>
            <a:off x="5253579" y="1886477"/>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56" name="Google Shape;463;p258"/>
          <p:cNvSpPr txBox="1">
            <a:spLocks noGrp="1"/>
          </p:cNvSpPr>
          <p:nvPr>
            <p:ph type="body" idx="7"/>
          </p:nvPr>
        </p:nvSpPr>
        <p:spPr>
          <a:xfrm>
            <a:off x="1334722" y="3591234"/>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57" name="Google Shape;464;p258"/>
          <p:cNvSpPr txBox="1">
            <a:spLocks noGrp="1"/>
          </p:cNvSpPr>
          <p:nvPr>
            <p:ph type="body" idx="8"/>
          </p:nvPr>
        </p:nvSpPr>
        <p:spPr>
          <a:xfrm>
            <a:off x="5253579" y="3591234"/>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58" name="Google Shape;465;p25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59" name="Google Shape;466;p25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451" name="Shape 467"/>
        <p:cNvGrpSpPr/>
        <p:nvPr/>
      </p:nvGrpSpPr>
      <p:grpSpPr>
        <a:xfrm>
          <a:off x="0" y="0"/>
          <a:ext cx="0" cy="0"/>
          <a:chOff x="0" y="0"/>
          <a:chExt cx="0" cy="0"/>
        </a:xfrm>
      </p:grpSpPr>
      <p:pic>
        <p:nvPicPr>
          <p:cNvPr id="2097303" name="Google Shape;468;p259"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8000"/>
          </a:xfrm>
          <a:prstGeom prst="rect"/>
          <a:noFill/>
          <a:ln>
            <a:noFill/>
          </a:ln>
        </p:spPr>
      </p:pic>
      <p:grpSp>
        <p:nvGrpSpPr>
          <p:cNvPr id="452" name="Google Shape;469;p259"/>
          <p:cNvGrpSpPr/>
          <p:nvPr/>
        </p:nvGrpSpPr>
        <p:grpSpPr>
          <a:xfrm>
            <a:off x="270520" y="225967"/>
            <a:ext cx="175260" cy="2964623"/>
            <a:chOff x="270520" y="1140367"/>
            <a:chExt cx="175260" cy="2964623"/>
          </a:xfrm>
        </p:grpSpPr>
        <p:grpSp>
          <p:nvGrpSpPr>
            <p:cNvPr id="453" name="Google Shape;470;p259"/>
            <p:cNvGrpSpPr/>
            <p:nvPr/>
          </p:nvGrpSpPr>
          <p:grpSpPr>
            <a:xfrm>
              <a:off x="270520" y="2780648"/>
              <a:ext cx="175260" cy="1324342"/>
              <a:chOff x="129115" y="2837210"/>
              <a:chExt cx="175260" cy="1324342"/>
            </a:xfrm>
          </p:grpSpPr>
          <p:sp>
            <p:nvSpPr>
              <p:cNvPr id="1049660" name="Google Shape;471;p259"/>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853" name="Google Shape;472;p259"/>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454" name="Google Shape;473;p259"/>
            <p:cNvGrpSpPr/>
            <p:nvPr/>
          </p:nvGrpSpPr>
          <p:grpSpPr>
            <a:xfrm>
              <a:off x="270520" y="1140367"/>
              <a:ext cx="175260" cy="1310953"/>
              <a:chOff x="129115" y="1196929"/>
              <a:chExt cx="175260" cy="1310953"/>
            </a:xfrm>
          </p:grpSpPr>
          <p:cxnSp>
            <p:nvCxnSpPr>
              <p:cNvPr id="3145854" name="Google Shape;474;p259"/>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49661" name="Google Shape;475;p259"/>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1049662" name="Google Shape;476;p259"/>
          <p:cNvSpPr txBox="1"/>
          <p:nvPr/>
        </p:nvSpPr>
        <p:spPr>
          <a:xfrm>
            <a:off x="445780" y="1901300"/>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400" i="0" lang="en-US" strike="noStrike" u="none">
                <a:solidFill>
                  <a:schemeClr val="lt2"/>
                </a:solidFill>
                <a:latin typeface="Public Sans"/>
                <a:ea typeface="Public Sans"/>
                <a:cs typeface="Public Sans"/>
                <a:sym typeface="Public Sans"/>
              </a:rPr>
              <a:t>Task -5</a:t>
            </a:r>
          </a:p>
        </p:txBody>
      </p:sp>
      <p:sp>
        <p:nvSpPr>
          <p:cNvPr id="1049663" name="Google Shape;477;p259"/>
          <p:cNvSpPr txBox="1"/>
          <p:nvPr/>
        </p:nvSpPr>
        <p:spPr>
          <a:xfrm>
            <a:off x="445779" y="237121"/>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400" i="0" lang="en-US" strike="noStrike" u="none">
                <a:solidFill>
                  <a:schemeClr val="dk2"/>
                </a:solidFill>
                <a:latin typeface="Public Sans"/>
                <a:ea typeface="Public Sans"/>
                <a:cs typeface="Public Sans"/>
                <a:sym typeface="Public Sans"/>
              </a:rPr>
              <a:t>Task -4</a:t>
            </a:r>
          </a:p>
        </p:txBody>
      </p:sp>
      <p:sp>
        <p:nvSpPr>
          <p:cNvPr id="1049664" name="Google Shape;478;p259"/>
          <p:cNvSpPr txBox="1"/>
          <p:nvPr/>
        </p:nvSpPr>
        <p:spPr>
          <a:xfrm>
            <a:off x="489450" y="1058210"/>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
        <p:nvSpPr>
          <p:cNvPr id="1049665" name="Google Shape;479;p259"/>
          <p:cNvSpPr txBox="1"/>
          <p:nvPr/>
        </p:nvSpPr>
        <p:spPr>
          <a:xfrm>
            <a:off x="489450" y="2722389"/>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272" name="Shape 480"/>
        <p:cNvGrpSpPr/>
        <p:nvPr/>
      </p:nvGrpSpPr>
      <p:grpSpPr>
        <a:xfrm>
          <a:off x="0" y="0"/>
          <a:ext cx="0" cy="0"/>
          <a:chOff x="0" y="0"/>
          <a:chExt cx="0" cy="0"/>
        </a:xfrm>
      </p:grpSpPr>
      <p:pic>
        <p:nvPicPr>
          <p:cNvPr id="2097225" name="Google Shape;481;p260"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8000"/>
          </a:xfrm>
          <a:prstGeom prst="rect"/>
          <a:noFill/>
          <a:ln>
            <a:noFill/>
          </a:ln>
        </p:spPr>
      </p:pic>
      <p:grpSp>
        <p:nvGrpSpPr>
          <p:cNvPr id="273" name="Google Shape;482;p260"/>
          <p:cNvGrpSpPr/>
          <p:nvPr/>
        </p:nvGrpSpPr>
        <p:grpSpPr>
          <a:xfrm>
            <a:off x="270520" y="225967"/>
            <a:ext cx="175260" cy="2964623"/>
            <a:chOff x="270520" y="1140367"/>
            <a:chExt cx="175260" cy="2964623"/>
          </a:xfrm>
        </p:grpSpPr>
        <p:grpSp>
          <p:nvGrpSpPr>
            <p:cNvPr id="274" name="Google Shape;483;p260"/>
            <p:cNvGrpSpPr/>
            <p:nvPr/>
          </p:nvGrpSpPr>
          <p:grpSpPr>
            <a:xfrm>
              <a:off x="270520" y="2780648"/>
              <a:ext cx="175260" cy="1324342"/>
              <a:chOff x="129115" y="2837210"/>
              <a:chExt cx="175260" cy="1324342"/>
            </a:xfrm>
          </p:grpSpPr>
          <p:sp>
            <p:nvSpPr>
              <p:cNvPr id="1049115" name="Google Shape;484;p260"/>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778" name="Google Shape;485;p260"/>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275" name="Google Shape;486;p260"/>
            <p:cNvGrpSpPr/>
            <p:nvPr/>
          </p:nvGrpSpPr>
          <p:grpSpPr>
            <a:xfrm>
              <a:off x="270520" y="1140367"/>
              <a:ext cx="175260" cy="1310953"/>
              <a:chOff x="129115" y="1196929"/>
              <a:chExt cx="175260" cy="1310953"/>
            </a:xfrm>
          </p:grpSpPr>
          <p:cxnSp>
            <p:nvCxnSpPr>
              <p:cNvPr id="3145779" name="Google Shape;487;p260"/>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49116" name="Google Shape;488;p260"/>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1049117" name="Google Shape;489;p260"/>
          <p:cNvSpPr txBox="1">
            <a:spLocks noGrp="1"/>
          </p:cNvSpPr>
          <p:nvPr>
            <p:ph type="body" idx="1"/>
          </p:nvPr>
        </p:nvSpPr>
        <p:spPr>
          <a:xfrm>
            <a:off x="446700" y="298297"/>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18" name="Google Shape;490;p260"/>
          <p:cNvSpPr txBox="1">
            <a:spLocks noGrp="1"/>
          </p:cNvSpPr>
          <p:nvPr>
            <p:ph type="body" idx="2"/>
          </p:nvPr>
        </p:nvSpPr>
        <p:spPr>
          <a:xfrm>
            <a:off x="454281" y="1895111"/>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19" name="Google Shape;491;p260"/>
          <p:cNvSpPr txBox="1">
            <a:spLocks noGrp="1"/>
          </p:cNvSpPr>
          <p:nvPr>
            <p:ph type="body" idx="3"/>
          </p:nvPr>
        </p:nvSpPr>
        <p:spPr>
          <a:xfrm>
            <a:off x="446700" y="712431"/>
            <a:ext cx="2629745" cy="318677"/>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20" name="Google Shape;492;p260"/>
          <p:cNvSpPr txBox="1">
            <a:spLocks noGrp="1"/>
          </p:cNvSpPr>
          <p:nvPr>
            <p:ph type="body" idx="4"/>
          </p:nvPr>
        </p:nvSpPr>
        <p:spPr>
          <a:xfrm>
            <a:off x="454281" y="2309245"/>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371" name="Shape 493"/>
        <p:cNvGrpSpPr/>
        <p:nvPr/>
      </p:nvGrpSpPr>
      <p:grpSpPr>
        <a:xfrm>
          <a:off x="0" y="0"/>
          <a:ext cx="0" cy="0"/>
          <a:chOff x="0" y="0"/>
          <a:chExt cx="0" cy="0"/>
        </a:xfrm>
      </p:grpSpPr>
      <p:pic>
        <p:nvPicPr>
          <p:cNvPr id="2097270" name="Google Shape;494;p261"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grpSp>
        <p:nvGrpSpPr>
          <p:cNvPr id="372" name="Google Shape;495;p261"/>
          <p:cNvGrpSpPr/>
          <p:nvPr/>
        </p:nvGrpSpPr>
        <p:grpSpPr>
          <a:xfrm>
            <a:off x="240067" y="2283802"/>
            <a:ext cx="8663867" cy="930794"/>
            <a:chOff x="198438" y="775483"/>
            <a:chExt cx="8634888" cy="927681"/>
          </a:xfrm>
        </p:grpSpPr>
        <p:pic>
          <p:nvPicPr>
            <p:cNvPr id="2097271" name="Google Shape;496;p261"/>
            <p:cNvPicPr preferRelativeResize="0">
              <a:picLocks/>
            </p:cNvPicPr>
            <p:nvPr/>
          </p:nvPicPr>
          <p:blipFill rotWithShape="1">
            <a:blip xmlns:r="http://schemas.openxmlformats.org/officeDocument/2006/relationships" r:embed="rId2"/>
            <a:srcRect/>
            <a:stretch>
              <a:fillRect/>
            </a:stretch>
          </p:blipFill>
          <p:spPr>
            <a:xfrm>
              <a:off x="198438" y="775483"/>
              <a:ext cx="8634888" cy="927681"/>
            </a:xfrm>
            <a:prstGeom prst="rect"/>
            <a:noFill/>
            <a:ln>
              <a:noFill/>
            </a:ln>
          </p:spPr>
        </p:pic>
        <p:sp>
          <p:nvSpPr>
            <p:cNvPr id="1049415" name="Google Shape;497;p261"/>
            <p:cNvSpPr txBox="1"/>
            <p:nvPr/>
          </p:nvSpPr>
          <p:spPr>
            <a:xfrm>
              <a:off x="1373561"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panose="020B0604020202020204"/>
                <a:buNone/>
              </a:pPr>
              <a:r>
                <a:rPr b="1" cap="none" sz="1300" i="0" lang="en-US" strike="noStrike" u="none">
                  <a:solidFill>
                    <a:schemeClr val="lt1"/>
                  </a:solidFill>
                  <a:latin typeface="Public Sans"/>
                  <a:ea typeface="Public Sans"/>
                  <a:cs typeface="Public Sans"/>
                  <a:sym typeface="Public Sans"/>
                </a:rPr>
                <a:t>1</a:t>
              </a:r>
              <a:endParaRPr b="0" cap="none" sz="1300" i="0" strike="noStrike"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49416" name="Google Shape;498;p261"/>
            <p:cNvSpPr txBox="1"/>
            <p:nvPr/>
          </p:nvSpPr>
          <p:spPr>
            <a:xfrm>
              <a:off x="3315869"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panose="020B0604020202020204"/>
                <a:buNone/>
              </a:pPr>
              <a:r>
                <a:rPr b="1" cap="none" sz="1300" i="0" lang="en-US" strike="noStrike" u="none">
                  <a:solidFill>
                    <a:schemeClr val="lt1"/>
                  </a:solidFill>
                  <a:latin typeface="Public Sans"/>
                  <a:ea typeface="Public Sans"/>
                  <a:cs typeface="Public Sans"/>
                  <a:sym typeface="Public Sans"/>
                </a:rPr>
                <a:t>2</a:t>
              </a:r>
              <a:endParaRPr b="0" cap="none" sz="1300" i="0" strike="noStrike"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49417" name="Google Shape;499;p261"/>
            <p:cNvSpPr txBox="1"/>
            <p:nvPr/>
          </p:nvSpPr>
          <p:spPr>
            <a:xfrm>
              <a:off x="5225949"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panose="020B0604020202020204"/>
                <a:buNone/>
              </a:pPr>
              <a:r>
                <a:rPr b="1" cap="none" sz="1300" i="0" lang="en-US" strike="noStrike" u="none">
                  <a:solidFill>
                    <a:schemeClr val="lt1"/>
                  </a:solidFill>
                  <a:latin typeface="Public Sans"/>
                  <a:ea typeface="Public Sans"/>
                  <a:cs typeface="Public Sans"/>
                  <a:sym typeface="Public Sans"/>
                </a:rPr>
                <a:t>3</a:t>
              </a:r>
              <a:endParaRPr b="0" cap="none" sz="1300" i="0" strike="noStrike"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49418" name="Google Shape;500;p261"/>
            <p:cNvSpPr txBox="1"/>
            <p:nvPr/>
          </p:nvSpPr>
          <p:spPr>
            <a:xfrm>
              <a:off x="7168257"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panose="020B0604020202020204"/>
                <a:buNone/>
              </a:pPr>
              <a:r>
                <a:rPr b="1" cap="none" sz="1300" i="0" lang="en-US" strike="noStrike" u="none">
                  <a:solidFill>
                    <a:schemeClr val="lt1"/>
                  </a:solidFill>
                  <a:latin typeface="Public Sans"/>
                  <a:ea typeface="Public Sans"/>
                  <a:cs typeface="Public Sans"/>
                  <a:sym typeface="Public Sans"/>
                </a:rPr>
                <a:t>4</a:t>
              </a:r>
              <a:endParaRPr b="0" cap="none" sz="1300" i="0" strike="noStrike" u="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049419" name="Google Shape;501;p261"/>
          <p:cNvSpPr txBox="1">
            <a:spLocks noGrp="1"/>
          </p:cNvSpPr>
          <p:nvPr>
            <p:ph type="body" idx="1"/>
          </p:nvPr>
        </p:nvSpPr>
        <p:spPr>
          <a:xfrm>
            <a:off x="590581" y="1746274"/>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20" name="Google Shape;502;p261"/>
          <p:cNvSpPr txBox="1">
            <a:spLocks noGrp="1"/>
          </p:cNvSpPr>
          <p:nvPr>
            <p:ph type="body" idx="2"/>
          </p:nvPr>
        </p:nvSpPr>
        <p:spPr>
          <a:xfrm>
            <a:off x="2539407" y="3425008"/>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21" name="Google Shape;503;p261"/>
          <p:cNvSpPr txBox="1">
            <a:spLocks noGrp="1"/>
          </p:cNvSpPr>
          <p:nvPr>
            <p:ph type="body" idx="3"/>
          </p:nvPr>
        </p:nvSpPr>
        <p:spPr>
          <a:xfrm>
            <a:off x="6404724" y="3425008"/>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22" name="Google Shape;504;p261"/>
          <p:cNvSpPr txBox="1">
            <a:spLocks noGrp="1"/>
          </p:cNvSpPr>
          <p:nvPr>
            <p:ph type="body" idx="4"/>
          </p:nvPr>
        </p:nvSpPr>
        <p:spPr>
          <a:xfrm>
            <a:off x="4455898" y="1746274"/>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23" name="Google Shape;505;p26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24" name="Google Shape;506;p26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217" name="Shape 507"/>
        <p:cNvGrpSpPr/>
        <p:nvPr/>
      </p:nvGrpSpPr>
      <p:grpSpPr>
        <a:xfrm>
          <a:off x="0" y="0"/>
          <a:ext cx="0" cy="0"/>
          <a:chOff x="0" y="0"/>
          <a:chExt cx="0" cy="0"/>
        </a:xfrm>
      </p:grpSpPr>
      <p:pic>
        <p:nvPicPr>
          <p:cNvPr id="2097199" name="Google Shape;508;p262"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sp>
        <p:nvSpPr>
          <p:cNvPr id="1048908" name="Google Shape;509;p262"/>
          <p:cNvSpPr/>
          <p:nvPr/>
        </p:nvSpPr>
        <p:spPr>
          <a:xfrm>
            <a:off x="775398" y="1631221"/>
            <a:ext cx="940529" cy="940529"/>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909" name="Google Shape;510;p262"/>
          <p:cNvSpPr/>
          <p:nvPr/>
        </p:nvSpPr>
        <p:spPr>
          <a:xfrm>
            <a:off x="777473" y="3291039"/>
            <a:ext cx="940529" cy="94052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910" name="Google Shape;511;p262"/>
          <p:cNvSpPr/>
          <p:nvPr/>
        </p:nvSpPr>
        <p:spPr>
          <a:xfrm>
            <a:off x="5148140" y="1631221"/>
            <a:ext cx="940529" cy="94052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911" name="Google Shape;512;p262"/>
          <p:cNvSpPr/>
          <p:nvPr/>
        </p:nvSpPr>
        <p:spPr>
          <a:xfrm>
            <a:off x="5150215" y="3291039"/>
            <a:ext cx="940529" cy="940529"/>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912" name="Google Shape;513;p262"/>
          <p:cNvSpPr txBox="1">
            <a:spLocks noGrp="1"/>
          </p:cNvSpPr>
          <p:nvPr>
            <p:ph type="body" idx="1"/>
          </p:nvPr>
        </p:nvSpPr>
        <p:spPr>
          <a:xfrm>
            <a:off x="1877630" y="1703516"/>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13" name="Google Shape;514;p262"/>
          <p:cNvSpPr txBox="1">
            <a:spLocks noGrp="1"/>
          </p:cNvSpPr>
          <p:nvPr>
            <p:ph type="body" idx="2"/>
          </p:nvPr>
        </p:nvSpPr>
        <p:spPr>
          <a:xfrm>
            <a:off x="6243215" y="1703516"/>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14" name="Google Shape;515;p262"/>
          <p:cNvSpPr txBox="1">
            <a:spLocks noGrp="1"/>
          </p:cNvSpPr>
          <p:nvPr>
            <p:ph type="body" idx="3"/>
          </p:nvPr>
        </p:nvSpPr>
        <p:spPr>
          <a:xfrm>
            <a:off x="1877630" y="3365327"/>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15" name="Google Shape;516;p262"/>
          <p:cNvSpPr txBox="1">
            <a:spLocks noGrp="1"/>
          </p:cNvSpPr>
          <p:nvPr>
            <p:ph type="body" idx="4"/>
          </p:nvPr>
        </p:nvSpPr>
        <p:spPr>
          <a:xfrm>
            <a:off x="6243215" y="3365327"/>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16" name="Google Shape;517;p262"/>
          <p:cNvSpPr>
            <a:spLocks noGrp="1"/>
          </p:cNvSpPr>
          <p:nvPr>
            <p:ph type="pic" idx="5"/>
          </p:nvPr>
        </p:nvSpPr>
        <p:spPr>
          <a:xfrm>
            <a:off x="784630" y="1640956"/>
            <a:ext cx="931297" cy="930794"/>
          </a:xfrm>
          <a:prstGeom prst="rect"/>
          <a:noFill/>
          <a:ln>
            <a:noFill/>
          </a:ln>
        </p:spPr>
      </p:sp>
      <p:sp>
        <p:nvSpPr>
          <p:cNvPr id="1048917" name="Google Shape;518;p262"/>
          <p:cNvSpPr>
            <a:spLocks noGrp="1"/>
          </p:cNvSpPr>
          <p:nvPr>
            <p:ph type="pic" idx="6"/>
          </p:nvPr>
        </p:nvSpPr>
        <p:spPr>
          <a:xfrm>
            <a:off x="5150215" y="1640956"/>
            <a:ext cx="931297" cy="930794"/>
          </a:xfrm>
          <a:prstGeom prst="rect"/>
          <a:noFill/>
          <a:ln>
            <a:noFill/>
          </a:ln>
        </p:spPr>
      </p:sp>
      <p:sp>
        <p:nvSpPr>
          <p:cNvPr id="1048918" name="Google Shape;519;p262"/>
          <p:cNvSpPr>
            <a:spLocks noGrp="1"/>
          </p:cNvSpPr>
          <p:nvPr>
            <p:ph type="pic" idx="7"/>
          </p:nvPr>
        </p:nvSpPr>
        <p:spPr>
          <a:xfrm>
            <a:off x="784630" y="3302767"/>
            <a:ext cx="931297" cy="930794"/>
          </a:xfrm>
          <a:prstGeom prst="rect"/>
          <a:noFill/>
          <a:ln>
            <a:noFill/>
          </a:ln>
        </p:spPr>
      </p:sp>
      <p:sp>
        <p:nvSpPr>
          <p:cNvPr id="1048919" name="Google Shape;520;p262"/>
          <p:cNvSpPr>
            <a:spLocks noGrp="1"/>
          </p:cNvSpPr>
          <p:nvPr>
            <p:ph type="pic" idx="8"/>
          </p:nvPr>
        </p:nvSpPr>
        <p:spPr>
          <a:xfrm>
            <a:off x="5150215" y="3302767"/>
            <a:ext cx="931297" cy="930794"/>
          </a:xfrm>
          <a:prstGeom prst="rect"/>
          <a:noFill/>
          <a:ln>
            <a:noFill/>
          </a:ln>
        </p:spPr>
      </p:sp>
      <p:sp>
        <p:nvSpPr>
          <p:cNvPr id="1048920" name="Google Shape;521;p26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21" name="Google Shape;522;p26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35" name="Shape 34"/>
        <p:cNvGrpSpPr/>
        <p:nvPr/>
      </p:nvGrpSpPr>
      <p:grpSpPr>
        <a:xfrm>
          <a:off x="0" y="0"/>
          <a:ext cx="0" cy="0"/>
          <a:chOff x="0" y="0"/>
          <a:chExt cx="0" cy="0"/>
        </a:xfrm>
      </p:grpSpPr>
      <p:pic>
        <p:nvPicPr>
          <p:cNvPr id="2097155" name="Google Shape;35;p218" descr="Graphical user interface, application  Description automatically generated"/>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pic>
        <p:nvPicPr>
          <p:cNvPr id="2097156" name="Google Shape;36;p218"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4000" cy="5143500"/>
          </a:xfrm>
          <a:prstGeom prst="rect"/>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84" name="Shape 523"/>
        <p:cNvGrpSpPr/>
        <p:nvPr/>
      </p:nvGrpSpPr>
      <p:grpSpPr>
        <a:xfrm>
          <a:off x="0" y="0"/>
          <a:ext cx="0" cy="0"/>
          <a:chOff x="0" y="0"/>
          <a:chExt cx="0" cy="0"/>
        </a:xfrm>
      </p:grpSpPr>
      <p:pic>
        <p:nvPicPr>
          <p:cNvPr id="2097177" name="Google Shape;524;p263"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grpSp>
        <p:nvGrpSpPr>
          <p:cNvPr id="185" name="Google Shape;525;p263"/>
          <p:cNvGrpSpPr/>
          <p:nvPr/>
        </p:nvGrpSpPr>
        <p:grpSpPr>
          <a:xfrm>
            <a:off x="0" y="2399230"/>
            <a:ext cx="9144001" cy="2349751"/>
            <a:chOff x="0" y="2182920"/>
            <a:chExt cx="9144001" cy="2349751"/>
          </a:xfrm>
        </p:grpSpPr>
        <p:sp>
          <p:nvSpPr>
            <p:cNvPr id="1048758" name="Google Shape;526;p263"/>
            <p:cNvSpPr/>
            <p:nvPr/>
          </p:nvSpPr>
          <p:spPr>
            <a:xfrm>
              <a:off x="0" y="2689734"/>
              <a:ext cx="9144001" cy="1842937"/>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86" name="Google Shape;527;p263"/>
            <p:cNvGrpSpPr/>
            <p:nvPr/>
          </p:nvGrpSpPr>
          <p:grpSpPr>
            <a:xfrm>
              <a:off x="1229347" y="2182920"/>
              <a:ext cx="6685306" cy="1002265"/>
              <a:chOff x="976268" y="2064936"/>
              <a:chExt cx="6685306" cy="1002265"/>
            </a:xfrm>
          </p:grpSpPr>
          <p:sp>
            <p:nvSpPr>
              <p:cNvPr id="1048759" name="Google Shape;528;p263"/>
              <p:cNvSpPr/>
              <p:nvPr/>
            </p:nvSpPr>
            <p:spPr>
              <a:xfrm>
                <a:off x="976268"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760" name="Google Shape;529;p263"/>
              <p:cNvSpPr/>
              <p:nvPr/>
            </p:nvSpPr>
            <p:spPr>
              <a:xfrm>
                <a:off x="381778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761" name="Google Shape;530;p263"/>
              <p:cNvSpPr/>
              <p:nvPr/>
            </p:nvSpPr>
            <p:spPr>
              <a:xfrm>
                <a:off x="665930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1048762" name="Google Shape;531;p263"/>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63" name="Google Shape;532;p263"/>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64" name="Google Shape;533;p263"/>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65" name="Google Shape;534;p263"/>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66" name="Google Shape;535;p263"/>
          <p:cNvSpPr>
            <a:spLocks noGrp="1"/>
          </p:cNvSpPr>
          <p:nvPr>
            <p:ph type="pic" idx="5"/>
          </p:nvPr>
        </p:nvSpPr>
        <p:spPr>
          <a:xfrm>
            <a:off x="1460973" y="2631002"/>
            <a:ext cx="539010" cy="538720"/>
          </a:xfrm>
          <a:prstGeom prst="rect"/>
          <a:noFill/>
          <a:ln>
            <a:noFill/>
          </a:ln>
        </p:spPr>
      </p:sp>
      <p:sp>
        <p:nvSpPr>
          <p:cNvPr id="1048767" name="Google Shape;536;p263"/>
          <p:cNvSpPr>
            <a:spLocks noGrp="1"/>
          </p:cNvSpPr>
          <p:nvPr>
            <p:ph type="pic" idx="6"/>
          </p:nvPr>
        </p:nvSpPr>
        <p:spPr>
          <a:xfrm>
            <a:off x="4302493" y="2631002"/>
            <a:ext cx="539010" cy="538720"/>
          </a:xfrm>
          <a:prstGeom prst="rect"/>
          <a:noFill/>
          <a:ln>
            <a:noFill/>
          </a:ln>
        </p:spPr>
      </p:sp>
      <p:sp>
        <p:nvSpPr>
          <p:cNvPr id="1048768" name="Google Shape;537;p263"/>
          <p:cNvSpPr>
            <a:spLocks noGrp="1"/>
          </p:cNvSpPr>
          <p:nvPr>
            <p:ph type="pic" idx="7"/>
          </p:nvPr>
        </p:nvSpPr>
        <p:spPr>
          <a:xfrm>
            <a:off x="7144013" y="2631002"/>
            <a:ext cx="539010" cy="538720"/>
          </a:xfrm>
          <a:prstGeom prst="rect"/>
          <a:noFill/>
          <a:ln>
            <a:noFill/>
          </a:ln>
        </p:spPr>
      </p:sp>
      <p:sp>
        <p:nvSpPr>
          <p:cNvPr id="1048769" name="Google Shape;538;p26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70" name="Google Shape;539;p26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365" name="Shape 540"/>
        <p:cNvGrpSpPr/>
        <p:nvPr/>
      </p:nvGrpSpPr>
      <p:grpSpPr>
        <a:xfrm>
          <a:off x="0" y="0"/>
          <a:ext cx="0" cy="0"/>
          <a:chOff x="0" y="0"/>
          <a:chExt cx="0" cy="0"/>
        </a:xfrm>
      </p:grpSpPr>
      <p:grpSp>
        <p:nvGrpSpPr>
          <p:cNvPr id="366" name="Google Shape;541;p264"/>
          <p:cNvGrpSpPr/>
          <p:nvPr/>
        </p:nvGrpSpPr>
        <p:grpSpPr>
          <a:xfrm>
            <a:off x="3138739" y="1728182"/>
            <a:ext cx="2866522" cy="2848912"/>
            <a:chOff x="-15798" y="0"/>
            <a:chExt cx="2571596" cy="2555798"/>
          </a:xfrm>
        </p:grpSpPr>
        <p:sp>
          <p:nvSpPr>
            <p:cNvPr id="1049372" name="Google Shape;542;p264"/>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dk1"/>
                </a:solidFill>
                <a:latin typeface="Public Sans"/>
                <a:ea typeface="Public Sans"/>
                <a:cs typeface="Public Sans"/>
                <a:sym typeface="Public Sans"/>
              </a:endParaRPr>
            </a:p>
          </p:txBody>
        </p:sp>
        <p:sp>
          <p:nvSpPr>
            <p:cNvPr id="1049373" name="Google Shape;543;p264"/>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000000"/>
                </a:solidFill>
                <a:latin typeface="Public Sans"/>
                <a:ea typeface="Public Sans"/>
                <a:cs typeface="Public Sans"/>
                <a:sym typeface="Public Sans"/>
              </a:endParaRPr>
            </a:p>
          </p:txBody>
        </p:sp>
        <p:sp>
          <p:nvSpPr>
            <p:cNvPr id="1049374" name="Google Shape;544;p264"/>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dk1"/>
                </a:solidFill>
                <a:latin typeface="Public Sans"/>
                <a:ea typeface="Public Sans"/>
                <a:cs typeface="Public Sans"/>
                <a:sym typeface="Public Sans"/>
              </a:endParaRPr>
            </a:p>
          </p:txBody>
        </p:sp>
        <p:sp>
          <p:nvSpPr>
            <p:cNvPr id="1049375" name="Google Shape;545;p264"/>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000000"/>
                </a:solidFill>
                <a:latin typeface="Public Sans"/>
                <a:ea typeface="Public Sans"/>
                <a:cs typeface="Public Sans"/>
                <a:sym typeface="Public Sans"/>
              </a:endParaRPr>
            </a:p>
          </p:txBody>
        </p:sp>
        <p:sp>
          <p:nvSpPr>
            <p:cNvPr id="1049376" name="Google Shape;546;p264"/>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000000"/>
                </a:solidFill>
                <a:latin typeface="Public Sans"/>
                <a:ea typeface="Public Sans"/>
                <a:cs typeface="Public Sans"/>
                <a:sym typeface="Public Sans"/>
              </a:endParaRPr>
            </a:p>
          </p:txBody>
        </p:sp>
      </p:grpSp>
      <p:sp>
        <p:nvSpPr>
          <p:cNvPr id="1049377" name="Google Shape;547;p264"/>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78" name="Google Shape;548;p264"/>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79" name="Google Shape;549;p264"/>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0" name="Google Shape;550;p264"/>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1" name="Google Shape;551;p264"/>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2" name="Google Shape;552;p264"/>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3" name="Google Shape;553;p264"/>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4" name="Google Shape;554;p264"/>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5" name="Google Shape;555;p264"/>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6" name="Google Shape;556;p264"/>
          <p:cNvSpPr txBox="1">
            <a:spLocks noGrp="1"/>
          </p:cNvSpPr>
          <p:nvPr>
            <p:ph type="body" idx="13"/>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7" name="Google Shape;557;p264"/>
          <p:cNvSpPr txBox="1">
            <a:spLocks noGrp="1"/>
          </p:cNvSpPr>
          <p:nvPr>
            <p:ph type="body" idx="14"/>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8" name="Google Shape;558;p264"/>
          <p:cNvSpPr txBox="1">
            <a:spLocks noGrp="1"/>
          </p:cNvSpPr>
          <p:nvPr>
            <p:ph type="body" idx="15"/>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9" name="Google Shape;559;p264"/>
          <p:cNvSpPr txBox="1">
            <a:spLocks noGrp="1"/>
          </p:cNvSpPr>
          <p:nvPr>
            <p:ph type="body" idx="16"/>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200" name="Shape 560"/>
        <p:cNvGrpSpPr/>
        <p:nvPr/>
      </p:nvGrpSpPr>
      <p:grpSpPr>
        <a:xfrm>
          <a:off x="0" y="0"/>
          <a:ext cx="0" cy="0"/>
          <a:chOff x="0" y="0"/>
          <a:chExt cx="0" cy="0"/>
        </a:xfrm>
      </p:grpSpPr>
      <p:grpSp>
        <p:nvGrpSpPr>
          <p:cNvPr id="201" name="Google Shape;561;p265"/>
          <p:cNvGrpSpPr/>
          <p:nvPr/>
        </p:nvGrpSpPr>
        <p:grpSpPr>
          <a:xfrm>
            <a:off x="3138739" y="1728182"/>
            <a:ext cx="2866522" cy="2848912"/>
            <a:chOff x="-15798" y="0"/>
            <a:chExt cx="2571596" cy="2555798"/>
          </a:xfrm>
        </p:grpSpPr>
        <p:sp>
          <p:nvSpPr>
            <p:cNvPr id="1048842" name="Google Shape;562;p265"/>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dk1"/>
                </a:solidFill>
                <a:latin typeface="Public Sans"/>
                <a:ea typeface="Public Sans"/>
                <a:cs typeface="Public Sans"/>
                <a:sym typeface="Public Sans"/>
              </a:endParaRPr>
            </a:p>
          </p:txBody>
        </p:sp>
        <p:sp>
          <p:nvSpPr>
            <p:cNvPr id="1048843" name="Google Shape;563;p265"/>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000000"/>
                </a:solidFill>
                <a:latin typeface="Public Sans"/>
                <a:ea typeface="Public Sans"/>
                <a:cs typeface="Public Sans"/>
                <a:sym typeface="Public Sans"/>
              </a:endParaRPr>
            </a:p>
          </p:txBody>
        </p:sp>
        <p:sp>
          <p:nvSpPr>
            <p:cNvPr id="1048844" name="Google Shape;564;p265"/>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dk1"/>
                </a:solidFill>
                <a:latin typeface="Public Sans"/>
                <a:ea typeface="Public Sans"/>
                <a:cs typeface="Public Sans"/>
                <a:sym typeface="Public Sans"/>
              </a:endParaRPr>
            </a:p>
          </p:txBody>
        </p:sp>
        <p:sp>
          <p:nvSpPr>
            <p:cNvPr id="1048845" name="Google Shape;565;p265"/>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000000"/>
                </a:solidFill>
                <a:latin typeface="Public Sans"/>
                <a:ea typeface="Public Sans"/>
                <a:cs typeface="Public Sans"/>
                <a:sym typeface="Public Sans"/>
              </a:endParaRPr>
            </a:p>
          </p:txBody>
        </p:sp>
        <p:sp>
          <p:nvSpPr>
            <p:cNvPr id="1048846" name="Google Shape;566;p265"/>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000000"/>
                </a:solidFill>
                <a:latin typeface="Public Sans"/>
                <a:ea typeface="Public Sans"/>
                <a:cs typeface="Public Sans"/>
                <a:sym typeface="Public Sans"/>
              </a:endParaRPr>
            </a:p>
          </p:txBody>
        </p:sp>
      </p:grpSp>
      <p:sp>
        <p:nvSpPr>
          <p:cNvPr id="1048847" name="Google Shape;567;p265"/>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48" name="Google Shape;568;p265"/>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49" name="Google Shape;569;p265"/>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50" name="Google Shape;570;p265"/>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51" name="Google Shape;571;p265"/>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52" name="Google Shape;572;p265"/>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53" name="Google Shape;573;p265"/>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54" name="Google Shape;574;p265"/>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55" name="Google Shape;575;p265"/>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56" name="Google Shape;576;p265"/>
          <p:cNvSpPr txBox="1">
            <a:spLocks noGrp="1"/>
          </p:cNvSpPr>
          <p:nvPr>
            <p:ph type="body" idx="13"/>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57" name="Google Shape;577;p265"/>
          <p:cNvSpPr txBox="1">
            <a:spLocks noGrp="1"/>
          </p:cNvSpPr>
          <p:nvPr>
            <p:ph type="body" idx="14"/>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58" name="Google Shape;578;p265"/>
          <p:cNvSpPr txBox="1">
            <a:spLocks noGrp="1"/>
          </p:cNvSpPr>
          <p:nvPr>
            <p:ph type="body" idx="15"/>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59" name="Google Shape;579;p265"/>
          <p:cNvSpPr txBox="1">
            <a:spLocks noGrp="1"/>
          </p:cNvSpPr>
          <p:nvPr>
            <p:ph type="body" idx="16"/>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392" name="Shape 580"/>
        <p:cNvGrpSpPr/>
        <p:nvPr/>
      </p:nvGrpSpPr>
      <p:grpSpPr>
        <a:xfrm>
          <a:off x="0" y="0"/>
          <a:ext cx="0" cy="0"/>
          <a:chOff x="0" y="0"/>
          <a:chExt cx="0" cy="0"/>
        </a:xfrm>
      </p:grpSpPr>
      <p:pic>
        <p:nvPicPr>
          <p:cNvPr id="2097289" name="Google Shape;581;p266"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grpSp>
        <p:nvGrpSpPr>
          <p:cNvPr id="393" name="Google Shape;582;p266"/>
          <p:cNvGrpSpPr/>
          <p:nvPr/>
        </p:nvGrpSpPr>
        <p:grpSpPr>
          <a:xfrm>
            <a:off x="2525214" y="825411"/>
            <a:ext cx="4093572" cy="4069088"/>
            <a:chOff x="2519466" y="821088"/>
            <a:chExt cx="4348428" cy="4322420"/>
          </a:xfrm>
        </p:grpSpPr>
        <p:sp>
          <p:nvSpPr>
            <p:cNvPr id="1049504" name="Google Shape;583;p266"/>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505" name="Google Shape;584;p266"/>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506" name="Google Shape;585;p266"/>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507" name="Google Shape;586;p266"/>
            <p:cNvSpPr/>
            <p:nvPr/>
          </p:nvSpPr>
          <p:spPr>
            <a:xfrm>
              <a:off x="4701894" y="1904474"/>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508" name="Google Shape;587;p266"/>
            <p:cNvSpPr/>
            <p:nvPr/>
          </p:nvSpPr>
          <p:spPr>
            <a:xfrm>
              <a:off x="2519466" y="1904508"/>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509" name="Google Shape;588;p266"/>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grpSp>
      <p:sp>
        <p:nvSpPr>
          <p:cNvPr id="1049510" name="Google Shape;589;p266"/>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11" name="Google Shape;590;p266"/>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12" name="Google Shape;591;p266"/>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13" name="Google Shape;592;p266"/>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14" name="Google Shape;593;p26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15" name="Google Shape;594;p26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270" name="Shape 595"/>
        <p:cNvGrpSpPr/>
        <p:nvPr/>
      </p:nvGrpSpPr>
      <p:grpSpPr>
        <a:xfrm>
          <a:off x="0" y="0"/>
          <a:ext cx="0" cy="0"/>
          <a:chOff x="0" y="0"/>
          <a:chExt cx="0" cy="0"/>
        </a:xfrm>
      </p:grpSpPr>
      <p:pic>
        <p:nvPicPr>
          <p:cNvPr id="2097224" name="Google Shape;596;p267"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grpSp>
        <p:nvGrpSpPr>
          <p:cNvPr id="271" name="Google Shape;597;p267"/>
          <p:cNvGrpSpPr/>
          <p:nvPr/>
        </p:nvGrpSpPr>
        <p:grpSpPr>
          <a:xfrm>
            <a:off x="2525214" y="825411"/>
            <a:ext cx="4093572" cy="4069088"/>
            <a:chOff x="2519466" y="821088"/>
            <a:chExt cx="4348428" cy="4322420"/>
          </a:xfrm>
        </p:grpSpPr>
        <p:sp>
          <p:nvSpPr>
            <p:cNvPr id="1049103" name="Google Shape;598;p267"/>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104" name="Google Shape;599;p267"/>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105" name="Google Shape;600;p267"/>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106" name="Google Shape;601;p267"/>
            <p:cNvSpPr/>
            <p:nvPr/>
          </p:nvSpPr>
          <p:spPr>
            <a:xfrm>
              <a:off x="4701894" y="1904474"/>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107" name="Google Shape;602;p267"/>
            <p:cNvSpPr/>
            <p:nvPr/>
          </p:nvSpPr>
          <p:spPr>
            <a:xfrm>
              <a:off x="2519466" y="1904508"/>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108" name="Google Shape;603;p267"/>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grpSp>
      <p:sp>
        <p:nvSpPr>
          <p:cNvPr id="1049109" name="Google Shape;604;p267"/>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10" name="Google Shape;605;p267"/>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11" name="Google Shape;606;p267"/>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12" name="Google Shape;607;p267"/>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13" name="Google Shape;608;p26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14" name="Google Shape;609;p26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400" name="Shape 610"/>
        <p:cNvGrpSpPr/>
        <p:nvPr/>
      </p:nvGrpSpPr>
      <p:grpSpPr>
        <a:xfrm>
          <a:off x="0" y="0"/>
          <a:ext cx="0" cy="0"/>
          <a:chOff x="0" y="0"/>
          <a:chExt cx="0" cy="0"/>
        </a:xfrm>
      </p:grpSpPr>
      <p:pic>
        <p:nvPicPr>
          <p:cNvPr id="2097294" name="Google Shape;611;p268"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542" name="Google Shape;612;p26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43" name="Google Shape;613;p26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01" name="Google Shape;614;p268"/>
          <p:cNvGrpSpPr/>
          <p:nvPr/>
        </p:nvGrpSpPr>
        <p:grpSpPr>
          <a:xfrm>
            <a:off x="881517" y="2193743"/>
            <a:ext cx="397892" cy="646462"/>
            <a:chOff x="1400864" y="1624076"/>
            <a:chExt cx="560368" cy="910439"/>
          </a:xfrm>
        </p:grpSpPr>
        <p:grpSp>
          <p:nvGrpSpPr>
            <p:cNvPr id="402" name="Google Shape;615;p268"/>
            <p:cNvGrpSpPr/>
            <p:nvPr/>
          </p:nvGrpSpPr>
          <p:grpSpPr>
            <a:xfrm>
              <a:off x="1400864" y="1624076"/>
              <a:ext cx="560368" cy="825149"/>
              <a:chOff x="1342876" y="1647676"/>
              <a:chExt cx="560368" cy="825149"/>
            </a:xfrm>
          </p:grpSpPr>
          <p:sp>
            <p:nvSpPr>
              <p:cNvPr id="1049544" name="Google Shape;616;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45" name="Google Shape;617;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26" name="Google Shape;618;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46" name="Google Shape;619;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03" name="Google Shape;620;p268"/>
          <p:cNvGrpSpPr/>
          <p:nvPr/>
        </p:nvGrpSpPr>
        <p:grpSpPr>
          <a:xfrm>
            <a:off x="2622541" y="2193743"/>
            <a:ext cx="397892" cy="646462"/>
            <a:chOff x="1400864" y="1624076"/>
            <a:chExt cx="560368" cy="910439"/>
          </a:xfrm>
        </p:grpSpPr>
        <p:grpSp>
          <p:nvGrpSpPr>
            <p:cNvPr id="404" name="Google Shape;621;p268"/>
            <p:cNvGrpSpPr/>
            <p:nvPr/>
          </p:nvGrpSpPr>
          <p:grpSpPr>
            <a:xfrm>
              <a:off x="1400864" y="1624076"/>
              <a:ext cx="560368" cy="825149"/>
              <a:chOff x="1342876" y="1647676"/>
              <a:chExt cx="560368" cy="825149"/>
            </a:xfrm>
          </p:grpSpPr>
          <p:sp>
            <p:nvSpPr>
              <p:cNvPr id="1049547" name="Google Shape;622;p26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48" name="Google Shape;623;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27" name="Google Shape;624;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49" name="Google Shape;625;p268"/>
            <p:cNvSpPr/>
            <p:nvPr/>
          </p:nvSpPr>
          <p:spPr>
            <a:xfrm rot="2700000">
              <a:off x="1559854" y="1891857"/>
              <a:ext cx="242388" cy="242388"/>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05" name="Google Shape;626;p268"/>
          <p:cNvGrpSpPr/>
          <p:nvPr/>
        </p:nvGrpSpPr>
        <p:grpSpPr>
          <a:xfrm>
            <a:off x="4363565" y="2193743"/>
            <a:ext cx="397892" cy="646462"/>
            <a:chOff x="1400864" y="1624076"/>
            <a:chExt cx="560368" cy="910439"/>
          </a:xfrm>
        </p:grpSpPr>
        <p:grpSp>
          <p:nvGrpSpPr>
            <p:cNvPr id="406" name="Google Shape;627;p268"/>
            <p:cNvGrpSpPr/>
            <p:nvPr/>
          </p:nvGrpSpPr>
          <p:grpSpPr>
            <a:xfrm>
              <a:off x="1400864" y="1624076"/>
              <a:ext cx="560368" cy="825149"/>
              <a:chOff x="1342876" y="1647676"/>
              <a:chExt cx="560368" cy="825149"/>
            </a:xfrm>
          </p:grpSpPr>
          <p:sp>
            <p:nvSpPr>
              <p:cNvPr id="1049550" name="Google Shape;628;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51" name="Google Shape;629;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28" name="Google Shape;630;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52" name="Google Shape;631;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07" name="Google Shape;632;p268"/>
          <p:cNvGrpSpPr/>
          <p:nvPr/>
        </p:nvGrpSpPr>
        <p:grpSpPr>
          <a:xfrm>
            <a:off x="6104589" y="2193743"/>
            <a:ext cx="397892" cy="646462"/>
            <a:chOff x="1400864" y="1624076"/>
            <a:chExt cx="560368" cy="910439"/>
          </a:xfrm>
        </p:grpSpPr>
        <p:grpSp>
          <p:nvGrpSpPr>
            <p:cNvPr id="408" name="Google Shape;633;p268"/>
            <p:cNvGrpSpPr/>
            <p:nvPr/>
          </p:nvGrpSpPr>
          <p:grpSpPr>
            <a:xfrm>
              <a:off x="1400864" y="1624076"/>
              <a:ext cx="560368" cy="825149"/>
              <a:chOff x="1342876" y="1647676"/>
              <a:chExt cx="560368" cy="825149"/>
            </a:xfrm>
          </p:grpSpPr>
          <p:sp>
            <p:nvSpPr>
              <p:cNvPr id="1049553" name="Google Shape;634;p26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54" name="Google Shape;635;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29" name="Google Shape;636;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55" name="Google Shape;637;p268"/>
            <p:cNvSpPr/>
            <p:nvPr/>
          </p:nvSpPr>
          <p:spPr>
            <a:xfrm rot="2700000">
              <a:off x="1559854" y="1891857"/>
              <a:ext cx="242388" cy="242388"/>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09" name="Google Shape;638;p268"/>
          <p:cNvGrpSpPr/>
          <p:nvPr/>
        </p:nvGrpSpPr>
        <p:grpSpPr>
          <a:xfrm>
            <a:off x="7845614" y="2193743"/>
            <a:ext cx="397892" cy="646462"/>
            <a:chOff x="1400864" y="1624076"/>
            <a:chExt cx="560368" cy="910439"/>
          </a:xfrm>
        </p:grpSpPr>
        <p:grpSp>
          <p:nvGrpSpPr>
            <p:cNvPr id="410" name="Google Shape;639;p268"/>
            <p:cNvGrpSpPr/>
            <p:nvPr/>
          </p:nvGrpSpPr>
          <p:grpSpPr>
            <a:xfrm>
              <a:off x="1400864" y="1624076"/>
              <a:ext cx="560368" cy="825149"/>
              <a:chOff x="1342876" y="1647676"/>
              <a:chExt cx="560368" cy="825149"/>
            </a:xfrm>
          </p:grpSpPr>
          <p:sp>
            <p:nvSpPr>
              <p:cNvPr id="1049556" name="Google Shape;640;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57" name="Google Shape;641;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30" name="Google Shape;642;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58" name="Google Shape;643;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559" name="Google Shape;644;p268"/>
          <p:cNvSpPr txBox="1">
            <a:spLocks noGrp="1"/>
          </p:cNvSpPr>
          <p:nvPr>
            <p:ph type="body" idx="1"/>
          </p:nvPr>
        </p:nvSpPr>
        <p:spPr>
          <a:xfrm>
            <a:off x="223088"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60" name="Google Shape;645;p268"/>
          <p:cNvSpPr txBox="1">
            <a:spLocks noGrp="1"/>
          </p:cNvSpPr>
          <p:nvPr>
            <p:ph type="body" idx="2"/>
          </p:nvPr>
        </p:nvSpPr>
        <p:spPr>
          <a:xfrm>
            <a:off x="1964112"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61" name="Google Shape;646;p268"/>
          <p:cNvSpPr txBox="1">
            <a:spLocks noGrp="1"/>
          </p:cNvSpPr>
          <p:nvPr>
            <p:ph type="body" idx="3"/>
          </p:nvPr>
        </p:nvSpPr>
        <p:spPr>
          <a:xfrm>
            <a:off x="3705136"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62" name="Google Shape;647;p268"/>
          <p:cNvSpPr txBox="1">
            <a:spLocks noGrp="1"/>
          </p:cNvSpPr>
          <p:nvPr>
            <p:ph type="body" idx="4"/>
          </p:nvPr>
        </p:nvSpPr>
        <p:spPr>
          <a:xfrm>
            <a:off x="5446160"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63" name="Google Shape;648;p268"/>
          <p:cNvSpPr txBox="1">
            <a:spLocks noGrp="1"/>
          </p:cNvSpPr>
          <p:nvPr>
            <p:ph type="body" idx="5"/>
          </p:nvPr>
        </p:nvSpPr>
        <p:spPr>
          <a:xfrm>
            <a:off x="7187185"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331" name="Shape 649"/>
        <p:cNvGrpSpPr/>
        <p:nvPr/>
      </p:nvGrpSpPr>
      <p:grpSpPr>
        <a:xfrm>
          <a:off x="0" y="0"/>
          <a:ext cx="0" cy="0"/>
          <a:chOff x="0" y="0"/>
          <a:chExt cx="0" cy="0"/>
        </a:xfrm>
      </p:grpSpPr>
      <p:pic>
        <p:nvPicPr>
          <p:cNvPr id="2097245" name="Google Shape;650;p269"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274" name="Google Shape;651;p26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75" name="Google Shape;652;p26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32" name="Google Shape;653;p269"/>
          <p:cNvGrpSpPr/>
          <p:nvPr/>
        </p:nvGrpSpPr>
        <p:grpSpPr>
          <a:xfrm>
            <a:off x="881517" y="2193743"/>
            <a:ext cx="7361989" cy="646462"/>
            <a:chOff x="881517" y="2219381"/>
            <a:chExt cx="7361989" cy="646462"/>
          </a:xfrm>
        </p:grpSpPr>
        <p:grpSp>
          <p:nvGrpSpPr>
            <p:cNvPr id="333" name="Google Shape;654;p269"/>
            <p:cNvGrpSpPr/>
            <p:nvPr/>
          </p:nvGrpSpPr>
          <p:grpSpPr>
            <a:xfrm>
              <a:off x="881517" y="2219381"/>
              <a:ext cx="397892" cy="646462"/>
              <a:chOff x="1400864" y="1624076"/>
              <a:chExt cx="560368" cy="910439"/>
            </a:xfrm>
          </p:grpSpPr>
          <p:grpSp>
            <p:nvGrpSpPr>
              <p:cNvPr id="334" name="Google Shape;655;p269"/>
              <p:cNvGrpSpPr/>
              <p:nvPr/>
            </p:nvGrpSpPr>
            <p:grpSpPr>
              <a:xfrm>
                <a:off x="1400864" y="1624076"/>
                <a:ext cx="560368" cy="825149"/>
                <a:chOff x="1342876" y="1647676"/>
                <a:chExt cx="560368" cy="825149"/>
              </a:xfrm>
            </p:grpSpPr>
            <p:sp>
              <p:nvSpPr>
                <p:cNvPr id="1049276" name="Google Shape;656;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77" name="Google Shape;657;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9" name="Google Shape;658;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78" name="Google Shape;659;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35" name="Google Shape;660;p269"/>
            <p:cNvGrpSpPr/>
            <p:nvPr/>
          </p:nvGrpSpPr>
          <p:grpSpPr>
            <a:xfrm>
              <a:off x="2622541" y="2219381"/>
              <a:ext cx="397892" cy="646462"/>
              <a:chOff x="1400864" y="1624076"/>
              <a:chExt cx="560368" cy="910439"/>
            </a:xfrm>
          </p:grpSpPr>
          <p:grpSp>
            <p:nvGrpSpPr>
              <p:cNvPr id="336" name="Google Shape;661;p269"/>
              <p:cNvGrpSpPr/>
              <p:nvPr/>
            </p:nvGrpSpPr>
            <p:grpSpPr>
              <a:xfrm>
                <a:off x="1400864" y="1624076"/>
                <a:ext cx="560368" cy="825149"/>
                <a:chOff x="1342876" y="1647676"/>
                <a:chExt cx="560368" cy="825149"/>
              </a:xfrm>
            </p:grpSpPr>
            <p:sp>
              <p:nvSpPr>
                <p:cNvPr id="1049279" name="Google Shape;662;p26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80" name="Google Shape;663;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0" name="Google Shape;664;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81" name="Google Shape;665;p26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37" name="Google Shape;666;p269"/>
            <p:cNvGrpSpPr/>
            <p:nvPr/>
          </p:nvGrpSpPr>
          <p:grpSpPr>
            <a:xfrm>
              <a:off x="4363565" y="2219381"/>
              <a:ext cx="397892" cy="646462"/>
              <a:chOff x="1400864" y="1624076"/>
              <a:chExt cx="560368" cy="910439"/>
            </a:xfrm>
          </p:grpSpPr>
          <p:grpSp>
            <p:nvGrpSpPr>
              <p:cNvPr id="338" name="Google Shape;667;p269"/>
              <p:cNvGrpSpPr/>
              <p:nvPr/>
            </p:nvGrpSpPr>
            <p:grpSpPr>
              <a:xfrm>
                <a:off x="1400864" y="1624076"/>
                <a:ext cx="560368" cy="825149"/>
                <a:chOff x="1342876" y="1647676"/>
                <a:chExt cx="560368" cy="825149"/>
              </a:xfrm>
            </p:grpSpPr>
            <p:sp>
              <p:nvSpPr>
                <p:cNvPr id="1049282" name="Google Shape;668;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83" name="Google Shape;669;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1" name="Google Shape;670;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84" name="Google Shape;671;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39" name="Google Shape;672;p269"/>
            <p:cNvGrpSpPr/>
            <p:nvPr/>
          </p:nvGrpSpPr>
          <p:grpSpPr>
            <a:xfrm>
              <a:off x="6104589" y="2219381"/>
              <a:ext cx="397892" cy="646462"/>
              <a:chOff x="1400864" y="1624076"/>
              <a:chExt cx="560368" cy="910439"/>
            </a:xfrm>
          </p:grpSpPr>
          <p:grpSp>
            <p:nvGrpSpPr>
              <p:cNvPr id="340" name="Google Shape;673;p269"/>
              <p:cNvGrpSpPr/>
              <p:nvPr/>
            </p:nvGrpSpPr>
            <p:grpSpPr>
              <a:xfrm>
                <a:off x="1400864" y="1624076"/>
                <a:ext cx="560368" cy="825149"/>
                <a:chOff x="1342876" y="1647676"/>
                <a:chExt cx="560368" cy="825149"/>
              </a:xfrm>
            </p:grpSpPr>
            <p:sp>
              <p:nvSpPr>
                <p:cNvPr id="1049285" name="Google Shape;674;p26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86" name="Google Shape;675;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2" name="Google Shape;676;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87" name="Google Shape;677;p26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41" name="Google Shape;678;p269"/>
            <p:cNvGrpSpPr/>
            <p:nvPr/>
          </p:nvGrpSpPr>
          <p:grpSpPr>
            <a:xfrm>
              <a:off x="7845614" y="2219381"/>
              <a:ext cx="397892" cy="646462"/>
              <a:chOff x="1400864" y="1624076"/>
              <a:chExt cx="560368" cy="910439"/>
            </a:xfrm>
          </p:grpSpPr>
          <p:grpSp>
            <p:nvGrpSpPr>
              <p:cNvPr id="342" name="Google Shape;679;p269"/>
              <p:cNvGrpSpPr/>
              <p:nvPr/>
            </p:nvGrpSpPr>
            <p:grpSpPr>
              <a:xfrm>
                <a:off x="1400864" y="1624076"/>
                <a:ext cx="560368" cy="825149"/>
                <a:chOff x="1342876" y="1647676"/>
                <a:chExt cx="560368" cy="825149"/>
              </a:xfrm>
            </p:grpSpPr>
            <p:sp>
              <p:nvSpPr>
                <p:cNvPr id="1049288" name="Google Shape;680;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89" name="Google Shape;681;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3" name="Google Shape;682;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90" name="Google Shape;683;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291" name="Google Shape;684;p269"/>
          <p:cNvSpPr txBox="1">
            <a:spLocks noGrp="1"/>
          </p:cNvSpPr>
          <p:nvPr>
            <p:ph type="body" idx="1"/>
          </p:nvPr>
        </p:nvSpPr>
        <p:spPr>
          <a:xfrm>
            <a:off x="223088"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92" name="Google Shape;685;p269"/>
          <p:cNvSpPr txBox="1">
            <a:spLocks noGrp="1"/>
          </p:cNvSpPr>
          <p:nvPr>
            <p:ph type="body" idx="2"/>
          </p:nvPr>
        </p:nvSpPr>
        <p:spPr>
          <a:xfrm>
            <a:off x="1964112"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93" name="Google Shape;686;p269"/>
          <p:cNvSpPr txBox="1">
            <a:spLocks noGrp="1"/>
          </p:cNvSpPr>
          <p:nvPr>
            <p:ph type="body" idx="3"/>
          </p:nvPr>
        </p:nvSpPr>
        <p:spPr>
          <a:xfrm>
            <a:off x="3705136"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94" name="Google Shape;687;p269"/>
          <p:cNvSpPr txBox="1">
            <a:spLocks noGrp="1"/>
          </p:cNvSpPr>
          <p:nvPr>
            <p:ph type="body" idx="4"/>
          </p:nvPr>
        </p:nvSpPr>
        <p:spPr>
          <a:xfrm>
            <a:off x="5446160"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95" name="Google Shape;688;p269"/>
          <p:cNvSpPr txBox="1">
            <a:spLocks noGrp="1"/>
          </p:cNvSpPr>
          <p:nvPr>
            <p:ph type="body" idx="5"/>
          </p:nvPr>
        </p:nvSpPr>
        <p:spPr>
          <a:xfrm>
            <a:off x="7187185"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497" name="Shape 689"/>
        <p:cNvGrpSpPr/>
        <p:nvPr/>
      </p:nvGrpSpPr>
      <p:grpSpPr>
        <a:xfrm>
          <a:off x="0" y="0"/>
          <a:ext cx="0" cy="0"/>
          <a:chOff x="0" y="0"/>
          <a:chExt cx="0" cy="0"/>
        </a:xfrm>
      </p:grpSpPr>
      <p:pic>
        <p:nvPicPr>
          <p:cNvPr id="2097311" name="Google Shape;690;p270"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790" name="Google Shape;691;p27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91" name="Google Shape;692;p27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792"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93" name="Google Shape;694;p270"/>
          <p:cNvSpPr/>
          <p:nvPr/>
        </p:nvSpPr>
        <p:spPr>
          <a:xfrm>
            <a:off x="89548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1</a:t>
            </a:r>
          </a:p>
        </p:txBody>
      </p:sp>
      <p:sp>
        <p:nvSpPr>
          <p:cNvPr id="1049794" name="Google Shape;695;p270"/>
          <p:cNvSpPr/>
          <p:nvPr/>
        </p:nvSpPr>
        <p:spPr>
          <a:xfrm>
            <a:off x="283282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3</a:t>
            </a:r>
          </a:p>
        </p:txBody>
      </p:sp>
      <p:sp>
        <p:nvSpPr>
          <p:cNvPr id="1049795" name="Google Shape;696;p270"/>
          <p:cNvSpPr/>
          <p:nvPr/>
        </p:nvSpPr>
        <p:spPr>
          <a:xfrm>
            <a:off x="477016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5</a:t>
            </a:r>
          </a:p>
        </p:txBody>
      </p:sp>
      <p:sp>
        <p:nvSpPr>
          <p:cNvPr id="1049796" name="Google Shape;697;p270"/>
          <p:cNvSpPr/>
          <p:nvPr/>
        </p:nvSpPr>
        <p:spPr>
          <a:xfrm>
            <a:off x="670750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7</a:t>
            </a:r>
          </a:p>
        </p:txBody>
      </p:sp>
      <p:sp>
        <p:nvSpPr>
          <p:cNvPr id="1049797" name="Google Shape;698;p270"/>
          <p:cNvSpPr/>
          <p:nvPr/>
        </p:nvSpPr>
        <p:spPr>
          <a:xfrm>
            <a:off x="186415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2</a:t>
            </a:r>
          </a:p>
        </p:txBody>
      </p:sp>
      <p:sp>
        <p:nvSpPr>
          <p:cNvPr id="1049798" name="Google Shape;699;p270"/>
          <p:cNvSpPr/>
          <p:nvPr/>
        </p:nvSpPr>
        <p:spPr>
          <a:xfrm>
            <a:off x="380149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4</a:t>
            </a:r>
          </a:p>
        </p:txBody>
      </p:sp>
      <p:sp>
        <p:nvSpPr>
          <p:cNvPr id="1049799" name="Google Shape;700;p270"/>
          <p:cNvSpPr/>
          <p:nvPr/>
        </p:nvSpPr>
        <p:spPr>
          <a:xfrm>
            <a:off x="573883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6</a:t>
            </a:r>
          </a:p>
        </p:txBody>
      </p:sp>
      <p:sp>
        <p:nvSpPr>
          <p:cNvPr id="1049800" name="Google Shape;701;p270"/>
          <p:cNvSpPr/>
          <p:nvPr/>
        </p:nvSpPr>
        <p:spPr>
          <a:xfrm>
            <a:off x="767617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8</a:t>
            </a:r>
          </a:p>
        </p:txBody>
      </p:sp>
      <p:sp>
        <p:nvSpPr>
          <p:cNvPr id="1049801" name="Google Shape;702;p270"/>
          <p:cNvSpPr txBox="1">
            <a:spLocks noGrp="1"/>
          </p:cNvSpPr>
          <p:nvPr>
            <p:ph type="body" idx="1"/>
          </p:nvPr>
        </p:nvSpPr>
        <p:spPr>
          <a:xfrm>
            <a:off x="33848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802" name="Google Shape;703;p270"/>
          <p:cNvSpPr txBox="1">
            <a:spLocks noGrp="1"/>
          </p:cNvSpPr>
          <p:nvPr>
            <p:ph type="body" idx="2"/>
          </p:nvPr>
        </p:nvSpPr>
        <p:spPr>
          <a:xfrm>
            <a:off x="227582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803" name="Google Shape;704;p270"/>
          <p:cNvSpPr txBox="1">
            <a:spLocks noGrp="1"/>
          </p:cNvSpPr>
          <p:nvPr>
            <p:ph type="body" idx="3"/>
          </p:nvPr>
        </p:nvSpPr>
        <p:spPr>
          <a:xfrm>
            <a:off x="421316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804" name="Google Shape;705;p270"/>
          <p:cNvSpPr txBox="1">
            <a:spLocks noGrp="1"/>
          </p:cNvSpPr>
          <p:nvPr>
            <p:ph type="body" idx="4"/>
          </p:nvPr>
        </p:nvSpPr>
        <p:spPr>
          <a:xfrm>
            <a:off x="615050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805" name="Google Shape;706;p270"/>
          <p:cNvSpPr txBox="1">
            <a:spLocks noGrp="1"/>
          </p:cNvSpPr>
          <p:nvPr>
            <p:ph type="body" idx="5"/>
          </p:nvPr>
        </p:nvSpPr>
        <p:spPr>
          <a:xfrm>
            <a:off x="131270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806" name="Google Shape;707;p270"/>
          <p:cNvSpPr txBox="1">
            <a:spLocks noGrp="1"/>
          </p:cNvSpPr>
          <p:nvPr>
            <p:ph type="body" idx="6"/>
          </p:nvPr>
        </p:nvSpPr>
        <p:spPr>
          <a:xfrm>
            <a:off x="325004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807" name="Google Shape;708;p270"/>
          <p:cNvSpPr txBox="1">
            <a:spLocks noGrp="1"/>
          </p:cNvSpPr>
          <p:nvPr>
            <p:ph type="body" idx="7"/>
          </p:nvPr>
        </p:nvSpPr>
        <p:spPr>
          <a:xfrm>
            <a:off x="518738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808" name="Google Shape;709;p270"/>
          <p:cNvSpPr txBox="1">
            <a:spLocks noGrp="1"/>
          </p:cNvSpPr>
          <p:nvPr>
            <p:ph type="body" idx="8"/>
          </p:nvPr>
        </p:nvSpPr>
        <p:spPr>
          <a:xfrm>
            <a:off x="712472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347" name="Shape 710"/>
        <p:cNvGrpSpPr/>
        <p:nvPr/>
      </p:nvGrpSpPr>
      <p:grpSpPr>
        <a:xfrm>
          <a:off x="0" y="0"/>
          <a:ext cx="0" cy="0"/>
          <a:chOff x="0" y="0"/>
          <a:chExt cx="0" cy="0"/>
        </a:xfrm>
      </p:grpSpPr>
      <p:pic>
        <p:nvPicPr>
          <p:cNvPr id="2097249" name="Google Shape;711;p271"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307" name="Google Shape;712;p27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08" name="Google Shape;713;p27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309"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310" name="Google Shape;715;p271"/>
          <p:cNvSpPr/>
          <p:nvPr/>
        </p:nvSpPr>
        <p:spPr>
          <a:xfrm>
            <a:off x="89548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1</a:t>
            </a:r>
          </a:p>
        </p:txBody>
      </p:sp>
      <p:sp>
        <p:nvSpPr>
          <p:cNvPr id="1049311" name="Google Shape;716;p271"/>
          <p:cNvSpPr/>
          <p:nvPr/>
        </p:nvSpPr>
        <p:spPr>
          <a:xfrm>
            <a:off x="283282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3</a:t>
            </a:r>
          </a:p>
        </p:txBody>
      </p:sp>
      <p:sp>
        <p:nvSpPr>
          <p:cNvPr id="1049312" name="Google Shape;717;p271"/>
          <p:cNvSpPr/>
          <p:nvPr/>
        </p:nvSpPr>
        <p:spPr>
          <a:xfrm>
            <a:off x="477016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5</a:t>
            </a:r>
          </a:p>
        </p:txBody>
      </p:sp>
      <p:sp>
        <p:nvSpPr>
          <p:cNvPr id="1049313" name="Google Shape;718;p271"/>
          <p:cNvSpPr/>
          <p:nvPr/>
        </p:nvSpPr>
        <p:spPr>
          <a:xfrm>
            <a:off x="670750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7</a:t>
            </a:r>
          </a:p>
        </p:txBody>
      </p:sp>
      <p:sp>
        <p:nvSpPr>
          <p:cNvPr id="1049314" name="Google Shape;719;p271"/>
          <p:cNvSpPr/>
          <p:nvPr/>
        </p:nvSpPr>
        <p:spPr>
          <a:xfrm>
            <a:off x="186415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2</a:t>
            </a:r>
          </a:p>
        </p:txBody>
      </p:sp>
      <p:sp>
        <p:nvSpPr>
          <p:cNvPr id="1049315" name="Google Shape;720;p271"/>
          <p:cNvSpPr/>
          <p:nvPr/>
        </p:nvSpPr>
        <p:spPr>
          <a:xfrm>
            <a:off x="380149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4</a:t>
            </a:r>
          </a:p>
        </p:txBody>
      </p:sp>
      <p:sp>
        <p:nvSpPr>
          <p:cNvPr id="1049316" name="Google Shape;721;p271"/>
          <p:cNvSpPr/>
          <p:nvPr/>
        </p:nvSpPr>
        <p:spPr>
          <a:xfrm>
            <a:off x="573883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6</a:t>
            </a:r>
          </a:p>
        </p:txBody>
      </p:sp>
      <p:sp>
        <p:nvSpPr>
          <p:cNvPr id="1049317" name="Google Shape;722;p271"/>
          <p:cNvSpPr/>
          <p:nvPr/>
        </p:nvSpPr>
        <p:spPr>
          <a:xfrm>
            <a:off x="767617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8</a:t>
            </a:r>
          </a:p>
        </p:txBody>
      </p:sp>
      <p:sp>
        <p:nvSpPr>
          <p:cNvPr id="1049318" name="Google Shape;723;p271"/>
          <p:cNvSpPr txBox="1">
            <a:spLocks noGrp="1"/>
          </p:cNvSpPr>
          <p:nvPr>
            <p:ph type="body" idx="1"/>
          </p:nvPr>
        </p:nvSpPr>
        <p:spPr>
          <a:xfrm>
            <a:off x="33848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19" name="Google Shape;724;p271"/>
          <p:cNvSpPr txBox="1">
            <a:spLocks noGrp="1"/>
          </p:cNvSpPr>
          <p:nvPr>
            <p:ph type="body" idx="2"/>
          </p:nvPr>
        </p:nvSpPr>
        <p:spPr>
          <a:xfrm>
            <a:off x="227582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20" name="Google Shape;725;p271"/>
          <p:cNvSpPr txBox="1">
            <a:spLocks noGrp="1"/>
          </p:cNvSpPr>
          <p:nvPr>
            <p:ph type="body" idx="3"/>
          </p:nvPr>
        </p:nvSpPr>
        <p:spPr>
          <a:xfrm>
            <a:off x="421316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21" name="Google Shape;726;p271"/>
          <p:cNvSpPr txBox="1">
            <a:spLocks noGrp="1"/>
          </p:cNvSpPr>
          <p:nvPr>
            <p:ph type="body" idx="4"/>
          </p:nvPr>
        </p:nvSpPr>
        <p:spPr>
          <a:xfrm>
            <a:off x="615050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22" name="Google Shape;727;p271"/>
          <p:cNvSpPr txBox="1">
            <a:spLocks noGrp="1"/>
          </p:cNvSpPr>
          <p:nvPr>
            <p:ph type="body" idx="5"/>
          </p:nvPr>
        </p:nvSpPr>
        <p:spPr>
          <a:xfrm>
            <a:off x="131270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23" name="Google Shape;728;p271"/>
          <p:cNvSpPr txBox="1">
            <a:spLocks noGrp="1"/>
          </p:cNvSpPr>
          <p:nvPr>
            <p:ph type="body" idx="6"/>
          </p:nvPr>
        </p:nvSpPr>
        <p:spPr>
          <a:xfrm>
            <a:off x="325004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24" name="Google Shape;729;p271"/>
          <p:cNvSpPr txBox="1">
            <a:spLocks noGrp="1"/>
          </p:cNvSpPr>
          <p:nvPr>
            <p:ph type="body" idx="7"/>
          </p:nvPr>
        </p:nvSpPr>
        <p:spPr>
          <a:xfrm>
            <a:off x="518738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25" name="Google Shape;730;p271"/>
          <p:cNvSpPr txBox="1">
            <a:spLocks noGrp="1"/>
          </p:cNvSpPr>
          <p:nvPr>
            <p:ph type="body" idx="8"/>
          </p:nvPr>
        </p:nvSpPr>
        <p:spPr>
          <a:xfrm>
            <a:off x="712472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94" name="Shape 731"/>
        <p:cNvGrpSpPr/>
        <p:nvPr/>
      </p:nvGrpSpPr>
      <p:grpSpPr>
        <a:xfrm>
          <a:off x="0" y="0"/>
          <a:ext cx="0" cy="0"/>
          <a:chOff x="0" y="0"/>
          <a:chExt cx="0" cy="0"/>
        </a:xfrm>
      </p:grpSpPr>
      <p:pic>
        <p:nvPicPr>
          <p:cNvPr id="2097185" name="Google Shape;732;p272"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788" name="Google Shape;733;p27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89" name="Google Shape;734;p27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3145742" name="Google Shape;735;p272"/>
          <p:cNvCxnSpPr>
            <a:cxnSpLocks/>
            <a:stCxn id="1048790" idx="4"/>
          </p:cNvCxnSpPr>
          <p:nvPr/>
        </p:nvCxnSpPr>
        <p:spPr>
          <a:xfrm flipH="1">
            <a:off x="4571101" y="1243762"/>
            <a:ext cx="900" cy="3899700"/>
          </a:xfrm>
          <a:prstGeom prst="straightConnector1"/>
          <a:noFill/>
          <a:ln w="19050" cap="flat" cmpd="sng">
            <a:solidFill>
              <a:srgbClr val="D8D8D8"/>
            </a:solidFill>
            <a:prstDash val="dash"/>
            <a:round/>
            <a:headEnd type="none" w="sm" len="sm"/>
            <a:tailEnd type="none" w="sm" len="sm"/>
          </a:ln>
        </p:spPr>
      </p:cxnSp>
      <p:sp>
        <p:nvSpPr>
          <p:cNvPr id="1048790" name="Google Shape;736;p272"/>
          <p:cNvSpPr/>
          <p:nvPr/>
        </p:nvSpPr>
        <p:spPr>
          <a:xfrm>
            <a:off x="4387355" y="874471"/>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48791" name="Google Shape;737;p272"/>
          <p:cNvSpPr/>
          <p:nvPr/>
        </p:nvSpPr>
        <p:spPr>
          <a:xfrm>
            <a:off x="4387355" y="1481023"/>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48792" name="Google Shape;738;p272"/>
          <p:cNvSpPr/>
          <p:nvPr/>
        </p:nvSpPr>
        <p:spPr>
          <a:xfrm>
            <a:off x="4387355" y="2087575"/>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48793" name="Google Shape;739;p272"/>
          <p:cNvSpPr/>
          <p:nvPr/>
        </p:nvSpPr>
        <p:spPr>
          <a:xfrm>
            <a:off x="4387355" y="2694127"/>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48794" name="Google Shape;740;p272"/>
          <p:cNvSpPr/>
          <p:nvPr/>
        </p:nvSpPr>
        <p:spPr>
          <a:xfrm>
            <a:off x="4387355" y="3300679"/>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48795" name="Google Shape;741;p272"/>
          <p:cNvSpPr/>
          <p:nvPr/>
        </p:nvSpPr>
        <p:spPr>
          <a:xfrm>
            <a:off x="4387355" y="3907231"/>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48796" name="Google Shape;742;p272"/>
          <p:cNvSpPr/>
          <p:nvPr/>
        </p:nvSpPr>
        <p:spPr>
          <a:xfrm>
            <a:off x="4387355" y="4513786"/>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48797" name="Google Shape;743;p272"/>
          <p:cNvSpPr txBox="1">
            <a:spLocks noGrp="1"/>
          </p:cNvSpPr>
          <p:nvPr>
            <p:ph type="body" idx="1"/>
          </p:nvPr>
        </p:nvSpPr>
        <p:spPr>
          <a:xfrm>
            <a:off x="4940352" y="15055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98" name="Google Shape;744;p272"/>
          <p:cNvSpPr txBox="1">
            <a:spLocks noGrp="1"/>
          </p:cNvSpPr>
          <p:nvPr>
            <p:ph type="body" idx="2"/>
          </p:nvPr>
        </p:nvSpPr>
        <p:spPr>
          <a:xfrm>
            <a:off x="4940352" y="2718701"/>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99" name="Google Shape;745;p272"/>
          <p:cNvSpPr txBox="1">
            <a:spLocks noGrp="1"/>
          </p:cNvSpPr>
          <p:nvPr>
            <p:ph type="body" idx="3"/>
          </p:nvPr>
        </p:nvSpPr>
        <p:spPr>
          <a:xfrm>
            <a:off x="4940352" y="39310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00" name="Google Shape;746;p272"/>
          <p:cNvSpPr txBox="1">
            <a:spLocks noGrp="1"/>
          </p:cNvSpPr>
          <p:nvPr>
            <p:ph type="body" idx="4"/>
          </p:nvPr>
        </p:nvSpPr>
        <p:spPr>
          <a:xfrm>
            <a:off x="608049" y="899045"/>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01" name="Google Shape;747;p272"/>
          <p:cNvSpPr txBox="1">
            <a:spLocks noGrp="1"/>
          </p:cNvSpPr>
          <p:nvPr>
            <p:ph type="body" idx="5"/>
          </p:nvPr>
        </p:nvSpPr>
        <p:spPr>
          <a:xfrm>
            <a:off x="608049" y="2118232"/>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02" name="Google Shape;748;p272"/>
          <p:cNvSpPr txBox="1">
            <a:spLocks noGrp="1"/>
          </p:cNvSpPr>
          <p:nvPr>
            <p:ph type="body" idx="6"/>
          </p:nvPr>
        </p:nvSpPr>
        <p:spPr>
          <a:xfrm>
            <a:off x="608049" y="3325253"/>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03" name="Google Shape;749;p272"/>
          <p:cNvSpPr txBox="1">
            <a:spLocks noGrp="1"/>
          </p:cNvSpPr>
          <p:nvPr>
            <p:ph type="body" idx="7"/>
          </p:nvPr>
        </p:nvSpPr>
        <p:spPr>
          <a:xfrm>
            <a:off x="608049" y="4538360"/>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370" name="Shape 37"/>
        <p:cNvGrpSpPr/>
        <p:nvPr/>
      </p:nvGrpSpPr>
      <p:grpSpPr>
        <a:xfrm>
          <a:off x="0" y="0"/>
          <a:ext cx="0" cy="0"/>
          <a:chOff x="0" y="0"/>
          <a:chExt cx="0" cy="0"/>
        </a:xfrm>
      </p:grpSpPr>
      <p:pic>
        <p:nvPicPr>
          <p:cNvPr id="2097268" name="Google Shape;38;p219"/>
          <p:cNvPicPr preferRelativeResize="0">
            <a:picLocks/>
          </p:cNvPicPr>
          <p:nvPr/>
        </p:nvPicPr>
        <p:blipFill rotWithShape="1">
          <a:blip xmlns:r="http://schemas.openxmlformats.org/officeDocument/2006/relationships" r:embed="rId1">
            <a:alphaModFix amt="95000"/>
          </a:blip>
          <a:srcRect l="39364" r="3593"/>
          <a:stretch>
            <a:fillRect/>
          </a:stretch>
        </p:blipFill>
        <p:spPr>
          <a:xfrm>
            <a:off x="4743084" y="0"/>
            <a:ext cx="4400917" cy="5143495"/>
          </a:xfrm>
          <a:prstGeom prst="rect"/>
          <a:noFill/>
          <a:ln>
            <a:noFill/>
          </a:ln>
        </p:spPr>
      </p:pic>
      <p:pic>
        <p:nvPicPr>
          <p:cNvPr id="2097269" name="Google Shape;39;p219"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6"/>
            <a:ext cx="9143990" cy="5143494"/>
          </a:xfrm>
          <a:prstGeom prst="rect"/>
          <a:noFill/>
          <a:ln>
            <a:noFill/>
          </a:ln>
        </p:spPr>
      </p:pic>
      <p:sp>
        <p:nvSpPr>
          <p:cNvPr id="1049411" name="Google Shape;40;p219"/>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12" name="Google Shape;41;p219"/>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13" name="Google Shape;42;p21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14" name="Google Shape;43;p21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318" name="Shape 750"/>
        <p:cNvGrpSpPr/>
        <p:nvPr/>
      </p:nvGrpSpPr>
      <p:grpSpPr>
        <a:xfrm>
          <a:off x="0" y="0"/>
          <a:ext cx="0" cy="0"/>
          <a:chOff x="0" y="0"/>
          <a:chExt cx="0" cy="0"/>
        </a:xfrm>
      </p:grpSpPr>
      <p:pic>
        <p:nvPicPr>
          <p:cNvPr id="2097238" name="Google Shape;751;p273"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226" name="Google Shape;752;p27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27" name="Google Shape;753;p27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3145798" name="Google Shape;754;p273"/>
          <p:cNvCxnSpPr>
            <a:cxnSpLocks/>
            <a:stCxn id="1049228" idx="4"/>
          </p:cNvCxnSpPr>
          <p:nvPr/>
        </p:nvCxnSpPr>
        <p:spPr>
          <a:xfrm flipH="1">
            <a:off x="4571101" y="1243762"/>
            <a:ext cx="900" cy="3899700"/>
          </a:xfrm>
          <a:prstGeom prst="straightConnector1"/>
          <a:noFill/>
          <a:ln w="19050" cap="flat" cmpd="sng">
            <a:solidFill>
              <a:srgbClr val="D8D8D8"/>
            </a:solidFill>
            <a:prstDash val="dash"/>
            <a:round/>
            <a:headEnd type="none" w="sm" len="sm"/>
            <a:tailEnd type="none" w="sm" len="sm"/>
          </a:ln>
        </p:spPr>
      </p:cxnSp>
      <p:sp>
        <p:nvSpPr>
          <p:cNvPr id="1049228" name="Google Shape;755;p273"/>
          <p:cNvSpPr/>
          <p:nvPr/>
        </p:nvSpPr>
        <p:spPr>
          <a:xfrm>
            <a:off x="4387355" y="874471"/>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49229" name="Google Shape;756;p273"/>
          <p:cNvSpPr/>
          <p:nvPr/>
        </p:nvSpPr>
        <p:spPr>
          <a:xfrm>
            <a:off x="4387355" y="1481023"/>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49230" name="Google Shape;757;p273"/>
          <p:cNvSpPr/>
          <p:nvPr/>
        </p:nvSpPr>
        <p:spPr>
          <a:xfrm>
            <a:off x="4387355" y="2087575"/>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49231" name="Google Shape;758;p273"/>
          <p:cNvSpPr/>
          <p:nvPr/>
        </p:nvSpPr>
        <p:spPr>
          <a:xfrm>
            <a:off x="4387355" y="2694127"/>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49232" name="Google Shape;759;p273"/>
          <p:cNvSpPr/>
          <p:nvPr/>
        </p:nvSpPr>
        <p:spPr>
          <a:xfrm>
            <a:off x="4387355" y="3300679"/>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49233" name="Google Shape;760;p273"/>
          <p:cNvSpPr/>
          <p:nvPr/>
        </p:nvSpPr>
        <p:spPr>
          <a:xfrm>
            <a:off x="4387355" y="3907231"/>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49234" name="Google Shape;761;p273"/>
          <p:cNvSpPr/>
          <p:nvPr/>
        </p:nvSpPr>
        <p:spPr>
          <a:xfrm>
            <a:off x="4387355" y="4513786"/>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49235" name="Google Shape;762;p273"/>
          <p:cNvSpPr txBox="1">
            <a:spLocks noGrp="1"/>
          </p:cNvSpPr>
          <p:nvPr>
            <p:ph type="body" idx="1"/>
          </p:nvPr>
        </p:nvSpPr>
        <p:spPr>
          <a:xfrm>
            <a:off x="4940352" y="15055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36" name="Google Shape;763;p273"/>
          <p:cNvSpPr txBox="1">
            <a:spLocks noGrp="1"/>
          </p:cNvSpPr>
          <p:nvPr>
            <p:ph type="body" idx="2"/>
          </p:nvPr>
        </p:nvSpPr>
        <p:spPr>
          <a:xfrm>
            <a:off x="4940352" y="2718701"/>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37" name="Google Shape;764;p273"/>
          <p:cNvSpPr txBox="1">
            <a:spLocks noGrp="1"/>
          </p:cNvSpPr>
          <p:nvPr>
            <p:ph type="body" idx="3"/>
          </p:nvPr>
        </p:nvSpPr>
        <p:spPr>
          <a:xfrm>
            <a:off x="4940352" y="39310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38" name="Google Shape;765;p273"/>
          <p:cNvSpPr txBox="1">
            <a:spLocks noGrp="1"/>
          </p:cNvSpPr>
          <p:nvPr>
            <p:ph type="body" idx="4"/>
          </p:nvPr>
        </p:nvSpPr>
        <p:spPr>
          <a:xfrm>
            <a:off x="608049" y="899045"/>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39" name="Google Shape;766;p273"/>
          <p:cNvSpPr txBox="1">
            <a:spLocks noGrp="1"/>
          </p:cNvSpPr>
          <p:nvPr>
            <p:ph type="body" idx="5"/>
          </p:nvPr>
        </p:nvSpPr>
        <p:spPr>
          <a:xfrm>
            <a:off x="608049" y="2118232"/>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40" name="Google Shape;767;p273"/>
          <p:cNvSpPr txBox="1">
            <a:spLocks noGrp="1"/>
          </p:cNvSpPr>
          <p:nvPr>
            <p:ph type="body" idx="6"/>
          </p:nvPr>
        </p:nvSpPr>
        <p:spPr>
          <a:xfrm>
            <a:off x="608049" y="3325253"/>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41" name="Google Shape;768;p273"/>
          <p:cNvSpPr txBox="1">
            <a:spLocks noGrp="1"/>
          </p:cNvSpPr>
          <p:nvPr>
            <p:ph type="body" idx="7"/>
          </p:nvPr>
        </p:nvSpPr>
        <p:spPr>
          <a:xfrm>
            <a:off x="608049" y="4538360"/>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486" name="Shape 769"/>
        <p:cNvGrpSpPr/>
        <p:nvPr/>
      </p:nvGrpSpPr>
      <p:grpSpPr>
        <a:xfrm>
          <a:off x="0" y="0"/>
          <a:ext cx="0" cy="0"/>
          <a:chOff x="0" y="0"/>
          <a:chExt cx="0" cy="0"/>
        </a:xfrm>
      </p:grpSpPr>
      <p:pic>
        <p:nvPicPr>
          <p:cNvPr id="2097308" name="Google Shape;770;p274"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729" name="Google Shape;771;p27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30" name="Google Shape;772;p27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87" name="Google Shape;773;p274"/>
          <p:cNvGrpSpPr/>
          <p:nvPr/>
        </p:nvGrpSpPr>
        <p:grpSpPr>
          <a:xfrm>
            <a:off x="914091" y="752041"/>
            <a:ext cx="7280306" cy="4126450"/>
            <a:chOff x="556442" y="752041"/>
            <a:chExt cx="7280306" cy="4126450"/>
          </a:xfrm>
        </p:grpSpPr>
        <p:cxnSp>
          <p:nvCxnSpPr>
            <p:cNvPr id="3145866" name="Google Shape;774;p274"/>
            <p:cNvCxnSpPr>
              <a:cxnSpLocks/>
              <a:stCxn id="1049731" idx="6"/>
              <a:endCxn id="1049735"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7" name="Google Shape;777;p274"/>
            <p:cNvCxnSpPr>
              <a:cxnSpLocks/>
              <a:stCxn id="1049731" idx="6"/>
              <a:endCxn id="1049741"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8" name="Google Shape;779;p274"/>
            <p:cNvCxnSpPr>
              <a:cxnSpLocks/>
              <a:stCxn id="1049731" idx="6"/>
              <a:endCxn id="104974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9" name="Google Shape;781;p274"/>
            <p:cNvCxnSpPr>
              <a:cxnSpLocks/>
              <a:stCxn id="1049731" idx="6"/>
              <a:endCxn id="1049753"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0" name="Google Shape;783;p274"/>
            <p:cNvCxnSpPr>
              <a:cxnSpLocks/>
              <a:stCxn id="1049731" idx="6"/>
              <a:endCxn id="1049750"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1" name="Google Shape;785;p274"/>
            <p:cNvCxnSpPr>
              <a:cxnSpLocks/>
              <a:stCxn id="1049731" idx="6"/>
              <a:endCxn id="1049747"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2" name="Google Shape;787;p274"/>
            <p:cNvCxnSpPr>
              <a:cxnSpLocks/>
              <a:stCxn id="1049731" idx="6"/>
              <a:endCxn id="104973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488" name="Google Shape;789;p274"/>
            <p:cNvGrpSpPr/>
            <p:nvPr/>
          </p:nvGrpSpPr>
          <p:grpSpPr>
            <a:xfrm>
              <a:off x="556442" y="1526794"/>
              <a:ext cx="2576946" cy="2576946"/>
              <a:chOff x="941492" y="1686560"/>
              <a:chExt cx="1876213" cy="1876213"/>
            </a:xfrm>
          </p:grpSpPr>
          <p:sp>
            <p:nvSpPr>
              <p:cNvPr id="1049731" name="Google Shape;775;p274"/>
              <p:cNvSpPr/>
              <p:nvPr/>
            </p:nvSpPr>
            <p:spPr>
              <a:xfrm>
                <a:off x="941492" y="1686560"/>
                <a:ext cx="1876213" cy="1876213"/>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32" name="Google Shape;790;p274"/>
              <p:cNvSpPr/>
              <p:nvPr/>
            </p:nvSpPr>
            <p:spPr>
              <a:xfrm>
                <a:off x="1074172" y="1819240"/>
                <a:ext cx="1610853" cy="1610853"/>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733" name="Google Shape;791;p274"/>
            <p:cNvSpPr/>
            <p:nvPr/>
          </p:nvSpPr>
          <p:spPr>
            <a:xfrm>
              <a:off x="4529278" y="752041"/>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34" name="Google Shape;792;p274"/>
            <p:cNvSpPr/>
            <p:nvPr/>
          </p:nvSpPr>
          <p:spPr>
            <a:xfrm>
              <a:off x="4076310" y="75204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49735" name="Google Shape;776;p274"/>
            <p:cNvSpPr/>
            <p:nvPr/>
          </p:nvSpPr>
          <p:spPr>
            <a:xfrm rot="-5400000">
              <a:off x="3941773" y="927732"/>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36" name="Google Shape;793;p274"/>
            <p:cNvSpPr/>
            <p:nvPr/>
          </p:nvSpPr>
          <p:spPr>
            <a:xfrm>
              <a:off x="4529278" y="136015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37" name="Google Shape;794;p274"/>
            <p:cNvSpPr/>
            <p:nvPr/>
          </p:nvSpPr>
          <p:spPr>
            <a:xfrm>
              <a:off x="4076309" y="136003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49738" name="Google Shape;788;p274"/>
            <p:cNvSpPr/>
            <p:nvPr/>
          </p:nvSpPr>
          <p:spPr>
            <a:xfrm rot="-5400000">
              <a:off x="3941772" y="1535783"/>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39" name="Google Shape;795;p274"/>
            <p:cNvSpPr/>
            <p:nvPr/>
          </p:nvSpPr>
          <p:spPr>
            <a:xfrm>
              <a:off x="4529278" y="1968387"/>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40" name="Google Shape;796;p274"/>
            <p:cNvSpPr/>
            <p:nvPr/>
          </p:nvSpPr>
          <p:spPr>
            <a:xfrm>
              <a:off x="4076308" y="196814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49741" name="Google Shape;778;p274"/>
            <p:cNvSpPr/>
            <p:nvPr/>
          </p:nvSpPr>
          <p:spPr>
            <a:xfrm rot="-5400000">
              <a:off x="3941771" y="2143956"/>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42" name="Google Shape;797;p274"/>
            <p:cNvSpPr/>
            <p:nvPr/>
          </p:nvSpPr>
          <p:spPr>
            <a:xfrm>
              <a:off x="4529278" y="257674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43" name="Google Shape;798;p274"/>
            <p:cNvSpPr/>
            <p:nvPr/>
          </p:nvSpPr>
          <p:spPr>
            <a:xfrm>
              <a:off x="4076307" y="2576377"/>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49744" name="Google Shape;780;p274"/>
            <p:cNvSpPr/>
            <p:nvPr/>
          </p:nvSpPr>
          <p:spPr>
            <a:xfrm rot="-5400000">
              <a:off x="3941770" y="2752251"/>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45" name="Google Shape;799;p274"/>
            <p:cNvSpPr/>
            <p:nvPr/>
          </p:nvSpPr>
          <p:spPr>
            <a:xfrm>
              <a:off x="4529278" y="3185221"/>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46" name="Google Shape;800;p274"/>
            <p:cNvSpPr/>
            <p:nvPr/>
          </p:nvSpPr>
          <p:spPr>
            <a:xfrm>
              <a:off x="4076306" y="318473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49747" name="Google Shape;786;p274"/>
            <p:cNvSpPr/>
            <p:nvPr/>
          </p:nvSpPr>
          <p:spPr>
            <a:xfrm rot="-5400000">
              <a:off x="3941769" y="3360668"/>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48" name="Google Shape;801;p274"/>
            <p:cNvSpPr/>
            <p:nvPr/>
          </p:nvSpPr>
          <p:spPr>
            <a:xfrm>
              <a:off x="4529278" y="3793821"/>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49" name="Google Shape;802;p274"/>
            <p:cNvSpPr/>
            <p:nvPr/>
          </p:nvSpPr>
          <p:spPr>
            <a:xfrm>
              <a:off x="4076305" y="379321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49750" name="Google Shape;784;p274"/>
            <p:cNvSpPr/>
            <p:nvPr/>
          </p:nvSpPr>
          <p:spPr>
            <a:xfrm rot="-5400000">
              <a:off x="3941768" y="396920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51" name="Google Shape;803;p274"/>
            <p:cNvSpPr/>
            <p:nvPr/>
          </p:nvSpPr>
          <p:spPr>
            <a:xfrm>
              <a:off x="4529278" y="4402542"/>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52" name="Google Shape;804;p274"/>
            <p:cNvSpPr/>
            <p:nvPr/>
          </p:nvSpPr>
          <p:spPr>
            <a:xfrm>
              <a:off x="4076304" y="4401810"/>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49753" name="Google Shape;782;p274"/>
            <p:cNvSpPr/>
            <p:nvPr/>
          </p:nvSpPr>
          <p:spPr>
            <a:xfrm rot="-5400000">
              <a:off x="3941767" y="457786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754" name="Google Shape;805;p274"/>
          <p:cNvSpPr txBox="1">
            <a:spLocks noGrp="1"/>
          </p:cNvSpPr>
          <p:nvPr>
            <p:ph type="body" idx="1"/>
          </p:nvPr>
        </p:nvSpPr>
        <p:spPr>
          <a:xfrm>
            <a:off x="1345189" y="26542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55" name="Google Shape;806;p274"/>
          <p:cNvSpPr txBox="1">
            <a:spLocks noGrp="1"/>
          </p:cNvSpPr>
          <p:nvPr>
            <p:ph type="body" idx="2"/>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56" name="Google Shape;807;p274"/>
          <p:cNvSpPr txBox="1">
            <a:spLocks noGrp="1"/>
          </p:cNvSpPr>
          <p:nvPr>
            <p:ph type="body" idx="3"/>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57" name="Google Shape;808;p274"/>
          <p:cNvSpPr txBox="1">
            <a:spLocks noGrp="1"/>
          </p:cNvSpPr>
          <p:nvPr>
            <p:ph type="body" idx="4"/>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58" name="Google Shape;809;p274"/>
          <p:cNvSpPr txBox="1">
            <a:spLocks noGrp="1"/>
          </p:cNvSpPr>
          <p:nvPr>
            <p:ph type="body" idx="5"/>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59" name="Google Shape;810;p274"/>
          <p:cNvSpPr txBox="1">
            <a:spLocks noGrp="1"/>
          </p:cNvSpPr>
          <p:nvPr>
            <p:ph type="body" idx="6"/>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60" name="Google Shape;811;p274"/>
          <p:cNvSpPr txBox="1">
            <a:spLocks noGrp="1"/>
          </p:cNvSpPr>
          <p:nvPr>
            <p:ph type="body" idx="7"/>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61" name="Google Shape;812;p274"/>
          <p:cNvSpPr txBox="1">
            <a:spLocks noGrp="1"/>
          </p:cNvSpPr>
          <p:nvPr>
            <p:ph type="body" idx="8"/>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238" name="Shape 813"/>
        <p:cNvGrpSpPr/>
        <p:nvPr/>
      </p:nvGrpSpPr>
      <p:grpSpPr>
        <a:xfrm>
          <a:off x="0" y="0"/>
          <a:ext cx="0" cy="0"/>
          <a:chOff x="0" y="0"/>
          <a:chExt cx="0" cy="0"/>
        </a:xfrm>
      </p:grpSpPr>
      <p:pic>
        <p:nvPicPr>
          <p:cNvPr id="2097217" name="Google Shape;814;p275"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009" name="Google Shape;815;p27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10" name="Google Shape;816;p27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39" name="Google Shape;817;p275"/>
          <p:cNvGrpSpPr/>
          <p:nvPr/>
        </p:nvGrpSpPr>
        <p:grpSpPr>
          <a:xfrm>
            <a:off x="914091" y="752041"/>
            <a:ext cx="7280306" cy="4126450"/>
            <a:chOff x="556442" y="752041"/>
            <a:chExt cx="7280306" cy="4126450"/>
          </a:xfrm>
        </p:grpSpPr>
        <p:cxnSp>
          <p:nvCxnSpPr>
            <p:cNvPr id="3145757" name="Google Shape;818;p275"/>
            <p:cNvCxnSpPr>
              <a:cxnSpLocks/>
              <a:stCxn id="1049011" idx="6"/>
              <a:endCxn id="1049015"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8" name="Google Shape;821;p275"/>
            <p:cNvCxnSpPr>
              <a:cxnSpLocks/>
              <a:stCxn id="1049011" idx="6"/>
              <a:endCxn id="1049021"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9" name="Google Shape;823;p275"/>
            <p:cNvCxnSpPr>
              <a:cxnSpLocks/>
              <a:stCxn id="1049011" idx="6"/>
              <a:endCxn id="10490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0" name="Google Shape;825;p275"/>
            <p:cNvCxnSpPr>
              <a:cxnSpLocks/>
              <a:stCxn id="1049011" idx="6"/>
              <a:endCxn id="1049033"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1" name="Google Shape;827;p275"/>
            <p:cNvCxnSpPr>
              <a:cxnSpLocks/>
              <a:stCxn id="1049011" idx="6"/>
              <a:endCxn id="1049030"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2" name="Google Shape;829;p275"/>
            <p:cNvCxnSpPr>
              <a:cxnSpLocks/>
              <a:stCxn id="1049011" idx="6"/>
              <a:endCxn id="1049027"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3" name="Google Shape;831;p275"/>
            <p:cNvCxnSpPr>
              <a:cxnSpLocks/>
              <a:stCxn id="1049011" idx="6"/>
              <a:endCxn id="104901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40" name="Google Shape;833;p275"/>
            <p:cNvGrpSpPr/>
            <p:nvPr/>
          </p:nvGrpSpPr>
          <p:grpSpPr>
            <a:xfrm>
              <a:off x="556442" y="1526794"/>
              <a:ext cx="2576946" cy="2576946"/>
              <a:chOff x="941492" y="1686560"/>
              <a:chExt cx="1876213" cy="1876213"/>
            </a:xfrm>
          </p:grpSpPr>
          <p:sp>
            <p:nvSpPr>
              <p:cNvPr id="1049011" name="Google Shape;819;p275"/>
              <p:cNvSpPr/>
              <p:nvPr/>
            </p:nvSpPr>
            <p:spPr>
              <a:xfrm>
                <a:off x="941492" y="1686560"/>
                <a:ext cx="1876213" cy="1876213"/>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12" name="Google Shape;834;p275"/>
              <p:cNvSpPr/>
              <p:nvPr/>
            </p:nvSpPr>
            <p:spPr>
              <a:xfrm>
                <a:off x="1074172" y="1819240"/>
                <a:ext cx="1610853" cy="1610853"/>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013" name="Google Shape;835;p275"/>
            <p:cNvSpPr/>
            <p:nvPr/>
          </p:nvSpPr>
          <p:spPr>
            <a:xfrm>
              <a:off x="4529278" y="752041"/>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14" name="Google Shape;836;p275"/>
            <p:cNvSpPr/>
            <p:nvPr/>
          </p:nvSpPr>
          <p:spPr>
            <a:xfrm>
              <a:off x="4076310" y="75204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49015" name="Google Shape;820;p275"/>
            <p:cNvSpPr/>
            <p:nvPr/>
          </p:nvSpPr>
          <p:spPr>
            <a:xfrm rot="-5400000">
              <a:off x="3941773" y="927732"/>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16" name="Google Shape;837;p275"/>
            <p:cNvSpPr/>
            <p:nvPr/>
          </p:nvSpPr>
          <p:spPr>
            <a:xfrm>
              <a:off x="4529278" y="136015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17" name="Google Shape;838;p275"/>
            <p:cNvSpPr/>
            <p:nvPr/>
          </p:nvSpPr>
          <p:spPr>
            <a:xfrm>
              <a:off x="4076309" y="136003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49018" name="Google Shape;832;p275"/>
            <p:cNvSpPr/>
            <p:nvPr/>
          </p:nvSpPr>
          <p:spPr>
            <a:xfrm rot="-5400000">
              <a:off x="3941772" y="1535783"/>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19" name="Google Shape;839;p275"/>
            <p:cNvSpPr/>
            <p:nvPr/>
          </p:nvSpPr>
          <p:spPr>
            <a:xfrm>
              <a:off x="4529278" y="1968387"/>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20" name="Google Shape;840;p275"/>
            <p:cNvSpPr/>
            <p:nvPr/>
          </p:nvSpPr>
          <p:spPr>
            <a:xfrm>
              <a:off x="4076308" y="196814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49021" name="Google Shape;822;p275"/>
            <p:cNvSpPr/>
            <p:nvPr/>
          </p:nvSpPr>
          <p:spPr>
            <a:xfrm rot="-5400000">
              <a:off x="3941771" y="2143956"/>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22" name="Google Shape;841;p275"/>
            <p:cNvSpPr/>
            <p:nvPr/>
          </p:nvSpPr>
          <p:spPr>
            <a:xfrm>
              <a:off x="4529278" y="257674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23" name="Google Shape;842;p275"/>
            <p:cNvSpPr/>
            <p:nvPr/>
          </p:nvSpPr>
          <p:spPr>
            <a:xfrm>
              <a:off x="4076307" y="2576377"/>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49024" name="Google Shape;824;p275"/>
            <p:cNvSpPr/>
            <p:nvPr/>
          </p:nvSpPr>
          <p:spPr>
            <a:xfrm rot="-5400000">
              <a:off x="3941770" y="2752251"/>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25" name="Google Shape;843;p275"/>
            <p:cNvSpPr/>
            <p:nvPr/>
          </p:nvSpPr>
          <p:spPr>
            <a:xfrm>
              <a:off x="4529278" y="3185221"/>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26" name="Google Shape;844;p275"/>
            <p:cNvSpPr/>
            <p:nvPr/>
          </p:nvSpPr>
          <p:spPr>
            <a:xfrm>
              <a:off x="4076306" y="318473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49027" name="Google Shape;830;p275"/>
            <p:cNvSpPr/>
            <p:nvPr/>
          </p:nvSpPr>
          <p:spPr>
            <a:xfrm rot="-5400000">
              <a:off x="3941769" y="3360668"/>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28" name="Google Shape;845;p275"/>
            <p:cNvSpPr/>
            <p:nvPr/>
          </p:nvSpPr>
          <p:spPr>
            <a:xfrm>
              <a:off x="4529278" y="3793821"/>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29" name="Google Shape;846;p275"/>
            <p:cNvSpPr/>
            <p:nvPr/>
          </p:nvSpPr>
          <p:spPr>
            <a:xfrm>
              <a:off x="4076305" y="379321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49030" name="Google Shape;828;p275"/>
            <p:cNvSpPr/>
            <p:nvPr/>
          </p:nvSpPr>
          <p:spPr>
            <a:xfrm rot="-5400000">
              <a:off x="3941768" y="396920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31" name="Google Shape;847;p275"/>
            <p:cNvSpPr/>
            <p:nvPr/>
          </p:nvSpPr>
          <p:spPr>
            <a:xfrm>
              <a:off x="4529278" y="4402542"/>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32" name="Google Shape;848;p275"/>
            <p:cNvSpPr/>
            <p:nvPr/>
          </p:nvSpPr>
          <p:spPr>
            <a:xfrm>
              <a:off x="4076304" y="4401810"/>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49033" name="Google Shape;826;p275"/>
            <p:cNvSpPr/>
            <p:nvPr/>
          </p:nvSpPr>
          <p:spPr>
            <a:xfrm rot="-5400000">
              <a:off x="3941767" y="457786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034" name="Google Shape;849;p275"/>
          <p:cNvSpPr txBox="1">
            <a:spLocks noGrp="1"/>
          </p:cNvSpPr>
          <p:nvPr>
            <p:ph type="body" idx="1"/>
          </p:nvPr>
        </p:nvSpPr>
        <p:spPr>
          <a:xfrm>
            <a:off x="1345189" y="26542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35" name="Google Shape;850;p275"/>
          <p:cNvSpPr txBox="1">
            <a:spLocks noGrp="1"/>
          </p:cNvSpPr>
          <p:nvPr>
            <p:ph type="body" idx="2"/>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36" name="Google Shape;851;p275"/>
          <p:cNvSpPr txBox="1">
            <a:spLocks noGrp="1"/>
          </p:cNvSpPr>
          <p:nvPr>
            <p:ph type="body" idx="3"/>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37" name="Google Shape;852;p275"/>
          <p:cNvSpPr txBox="1">
            <a:spLocks noGrp="1"/>
          </p:cNvSpPr>
          <p:nvPr>
            <p:ph type="body" idx="4"/>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38" name="Google Shape;853;p275"/>
          <p:cNvSpPr txBox="1">
            <a:spLocks noGrp="1"/>
          </p:cNvSpPr>
          <p:nvPr>
            <p:ph type="body" idx="5"/>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39" name="Google Shape;854;p275"/>
          <p:cNvSpPr txBox="1">
            <a:spLocks noGrp="1"/>
          </p:cNvSpPr>
          <p:nvPr>
            <p:ph type="body" idx="6"/>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40" name="Google Shape;855;p275"/>
          <p:cNvSpPr txBox="1">
            <a:spLocks noGrp="1"/>
          </p:cNvSpPr>
          <p:nvPr>
            <p:ph type="body" idx="7"/>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41" name="Google Shape;856;p275"/>
          <p:cNvSpPr txBox="1">
            <a:spLocks noGrp="1"/>
          </p:cNvSpPr>
          <p:nvPr>
            <p:ph type="body" idx="8"/>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441" name="Shape 857"/>
        <p:cNvGrpSpPr/>
        <p:nvPr/>
      </p:nvGrpSpPr>
      <p:grpSpPr>
        <a:xfrm>
          <a:off x="0" y="0"/>
          <a:ext cx="0" cy="0"/>
          <a:chOff x="0" y="0"/>
          <a:chExt cx="0" cy="0"/>
        </a:xfrm>
      </p:grpSpPr>
      <p:sp>
        <p:nvSpPr>
          <p:cNvPr id="1049634" name="Google Shape;858;p276"/>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panose="020F0502020204030204"/>
              <a:buNone/>
            </a:pPr>
            <a:endParaRPr b="1" cap="none" sz="1050" i="0" strike="noStrike" u="none">
              <a:solidFill>
                <a:schemeClr val="lt1"/>
              </a:solidFill>
              <a:latin typeface="Public Sans"/>
              <a:ea typeface="Public Sans"/>
              <a:cs typeface="Public Sans"/>
              <a:sym typeface="Public Sans"/>
            </a:endParaRPr>
          </a:p>
        </p:txBody>
      </p:sp>
      <p:pic>
        <p:nvPicPr>
          <p:cNvPr id="2097302" name="Google Shape;859;p276"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635" name="Google Shape;860;p27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36" name="Google Shape;861;p27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42" name="Google Shape;862;p276"/>
          <p:cNvGrpSpPr/>
          <p:nvPr/>
        </p:nvGrpSpPr>
        <p:grpSpPr>
          <a:xfrm>
            <a:off x="716012" y="759582"/>
            <a:ext cx="3556067" cy="4132337"/>
            <a:chOff x="520700" y="759582"/>
            <a:chExt cx="3556067" cy="4132337"/>
          </a:xfrm>
        </p:grpSpPr>
        <p:cxnSp>
          <p:nvCxnSpPr>
            <p:cNvPr id="3145846" name="Google Shape;863;p276"/>
            <p:cNvCxnSpPr>
              <a:cxnSpLocks/>
              <a:stCxn id="1049637" idx="6"/>
              <a:endCxn id="1049638"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47" name="Google Shape;866;p276"/>
            <p:cNvCxnSpPr>
              <a:cxnSpLocks/>
              <a:stCxn id="1049637" idx="6"/>
              <a:endCxn id="1049640"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48" name="Google Shape;868;p276"/>
            <p:cNvCxnSpPr>
              <a:cxnSpLocks/>
              <a:stCxn id="1049637" idx="6"/>
              <a:endCxn id="1049646"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49" name="Google Shape;870;p276"/>
            <p:cNvCxnSpPr>
              <a:cxnSpLocks/>
              <a:stCxn id="1049637" idx="6"/>
              <a:endCxn id="1049650"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0" name="Google Shape;872;p276"/>
            <p:cNvCxnSpPr>
              <a:cxnSpLocks/>
              <a:stCxn id="1049637" idx="6"/>
              <a:endCxn id="1049644"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1" name="Google Shape;874;p276"/>
            <p:cNvCxnSpPr>
              <a:cxnSpLocks/>
              <a:stCxn id="1049637" idx="6"/>
              <a:endCxn id="1049642"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2" name="Google Shape;876;p276"/>
            <p:cNvCxnSpPr>
              <a:cxnSpLocks/>
              <a:endCxn id="1049648"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9637" name="Google Shape;864;p276"/>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panose="020B0604020202020204"/>
                <a:buNone/>
              </a:pPr>
              <a:endParaRPr b="1" cap="none" sz="1500" i="1" strike="noStrike" u="none">
                <a:solidFill>
                  <a:schemeClr val="dk1"/>
                </a:solidFill>
                <a:latin typeface="Public Sans"/>
                <a:ea typeface="Public Sans"/>
                <a:cs typeface="Public Sans"/>
                <a:sym typeface="Public Sans"/>
              </a:endParaRPr>
            </a:p>
          </p:txBody>
        </p:sp>
        <p:grpSp>
          <p:nvGrpSpPr>
            <p:cNvPr id="443" name="Google Shape;878;p276"/>
            <p:cNvGrpSpPr/>
            <p:nvPr/>
          </p:nvGrpSpPr>
          <p:grpSpPr>
            <a:xfrm>
              <a:off x="3420306" y="759582"/>
              <a:ext cx="656461" cy="4132337"/>
              <a:chOff x="3522182" y="752447"/>
              <a:chExt cx="656468" cy="4132036"/>
            </a:xfrm>
          </p:grpSpPr>
          <p:grpSp>
            <p:nvGrpSpPr>
              <p:cNvPr id="444" name="Google Shape;879;p276"/>
              <p:cNvGrpSpPr/>
              <p:nvPr/>
            </p:nvGrpSpPr>
            <p:grpSpPr>
              <a:xfrm>
                <a:off x="3522182" y="752447"/>
                <a:ext cx="656468" cy="419144"/>
                <a:chOff x="3522182" y="782927"/>
                <a:chExt cx="656468" cy="419144"/>
              </a:xfrm>
            </p:grpSpPr>
            <p:sp>
              <p:nvSpPr>
                <p:cNvPr id="1049638" name="Google Shape;865;p276"/>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639" name="Google Shape;880;p276"/>
                <p:cNvSpPr/>
                <p:nvPr/>
              </p:nvSpPr>
              <p:spPr>
                <a:xfrm>
                  <a:off x="3759471" y="782927"/>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1</a:t>
                  </a:r>
                </a:p>
              </p:txBody>
            </p:sp>
          </p:grpSp>
          <p:grpSp>
            <p:nvGrpSpPr>
              <p:cNvPr id="445" name="Google Shape;881;p276"/>
              <p:cNvGrpSpPr/>
              <p:nvPr/>
            </p:nvGrpSpPr>
            <p:grpSpPr>
              <a:xfrm>
                <a:off x="3522182" y="1371527"/>
                <a:ext cx="656467" cy="419144"/>
                <a:chOff x="3522182" y="1395657"/>
                <a:chExt cx="656467" cy="419144"/>
              </a:xfrm>
            </p:grpSpPr>
            <p:sp>
              <p:nvSpPr>
                <p:cNvPr id="1049640" name="Google Shape;867;p276"/>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641" name="Google Shape;882;p276"/>
                <p:cNvSpPr/>
                <p:nvPr/>
              </p:nvSpPr>
              <p:spPr>
                <a:xfrm>
                  <a:off x="3759470" y="139565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2</a:t>
                  </a:r>
                </a:p>
              </p:txBody>
            </p:sp>
          </p:grpSp>
          <p:grpSp>
            <p:nvGrpSpPr>
              <p:cNvPr id="446" name="Google Shape;883;p276"/>
              <p:cNvGrpSpPr/>
              <p:nvPr/>
            </p:nvGrpSpPr>
            <p:grpSpPr>
              <a:xfrm>
                <a:off x="3522182" y="3228607"/>
                <a:ext cx="656467" cy="417878"/>
                <a:chOff x="3522182" y="3233686"/>
                <a:chExt cx="656467" cy="417878"/>
              </a:xfrm>
            </p:grpSpPr>
            <p:sp>
              <p:nvSpPr>
                <p:cNvPr id="1049642" name="Google Shape;875;p276"/>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643" name="Google Shape;884;p276"/>
                <p:cNvSpPr/>
                <p:nvPr/>
              </p:nvSpPr>
              <p:spPr>
                <a:xfrm>
                  <a:off x="3759470" y="3233686"/>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5</a:t>
                  </a:r>
                </a:p>
              </p:txBody>
            </p:sp>
          </p:grpSp>
          <p:grpSp>
            <p:nvGrpSpPr>
              <p:cNvPr id="447" name="Google Shape;885;p276"/>
              <p:cNvGrpSpPr/>
              <p:nvPr/>
            </p:nvGrpSpPr>
            <p:grpSpPr>
              <a:xfrm>
                <a:off x="3522182" y="3846259"/>
                <a:ext cx="656467" cy="419144"/>
                <a:chOff x="3522182" y="3844987"/>
                <a:chExt cx="656467" cy="419144"/>
              </a:xfrm>
            </p:grpSpPr>
            <p:sp>
              <p:nvSpPr>
                <p:cNvPr id="1049644" name="Google Shape;873;p276"/>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645" name="Google Shape;886;p276"/>
                <p:cNvSpPr/>
                <p:nvPr/>
              </p:nvSpPr>
              <p:spPr>
                <a:xfrm>
                  <a:off x="3759470" y="384498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6</a:t>
                  </a:r>
                </a:p>
              </p:txBody>
            </p:sp>
          </p:grpSp>
          <p:grpSp>
            <p:nvGrpSpPr>
              <p:cNvPr id="448" name="Google Shape;887;p276"/>
              <p:cNvGrpSpPr/>
              <p:nvPr/>
            </p:nvGrpSpPr>
            <p:grpSpPr>
              <a:xfrm>
                <a:off x="3522182" y="1990447"/>
                <a:ext cx="656467" cy="417878"/>
                <a:chOff x="3522182" y="2008227"/>
                <a:chExt cx="656467" cy="417878"/>
              </a:xfrm>
            </p:grpSpPr>
            <p:sp>
              <p:nvSpPr>
                <p:cNvPr id="1049646" name="Google Shape;869;p276"/>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647" name="Google Shape;888;p276"/>
                <p:cNvSpPr/>
                <p:nvPr/>
              </p:nvSpPr>
              <p:spPr>
                <a:xfrm>
                  <a:off x="3759470" y="2008227"/>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3</a:t>
                  </a:r>
                </a:p>
              </p:txBody>
            </p:sp>
          </p:grpSp>
          <p:grpSp>
            <p:nvGrpSpPr>
              <p:cNvPr id="449" name="Google Shape;889;p276"/>
              <p:cNvGrpSpPr/>
              <p:nvPr/>
            </p:nvGrpSpPr>
            <p:grpSpPr>
              <a:xfrm>
                <a:off x="3522182" y="2609527"/>
                <a:ext cx="656467" cy="417878"/>
                <a:chOff x="3522182" y="2620957"/>
                <a:chExt cx="656467" cy="417878"/>
              </a:xfrm>
            </p:grpSpPr>
            <p:sp>
              <p:nvSpPr>
                <p:cNvPr id="1049648" name="Google Shape;877;p276"/>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649" name="Google Shape;890;p276"/>
                <p:cNvSpPr/>
                <p:nvPr/>
              </p:nvSpPr>
              <p:spPr>
                <a:xfrm>
                  <a:off x="3759470" y="2620957"/>
                  <a:ext cx="419179" cy="417878"/>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4</a:t>
                  </a:r>
                </a:p>
              </p:txBody>
            </p:sp>
          </p:grpSp>
          <p:grpSp>
            <p:nvGrpSpPr>
              <p:cNvPr id="450" name="Google Shape;891;p276"/>
              <p:cNvGrpSpPr/>
              <p:nvPr/>
            </p:nvGrpSpPr>
            <p:grpSpPr>
              <a:xfrm>
                <a:off x="3522182" y="4465339"/>
                <a:ext cx="656467" cy="419144"/>
                <a:chOff x="3522182" y="4457719"/>
                <a:chExt cx="656467" cy="419144"/>
              </a:xfrm>
            </p:grpSpPr>
            <p:sp>
              <p:nvSpPr>
                <p:cNvPr id="1049650" name="Google Shape;871;p276"/>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651" name="Google Shape;892;p276"/>
                <p:cNvSpPr/>
                <p:nvPr/>
              </p:nvSpPr>
              <p:spPr>
                <a:xfrm>
                  <a:off x="3759470" y="4457719"/>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7</a:t>
                  </a:r>
                </a:p>
              </p:txBody>
            </p:sp>
          </p:grpSp>
        </p:grpSp>
      </p:grpSp>
      <p:sp>
        <p:nvSpPr>
          <p:cNvPr id="1049652" name="Google Shape;893;p276"/>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53" name="Google Shape;894;p276"/>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54" name="Google Shape;895;p276"/>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55" name="Google Shape;896;p276"/>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56" name="Google Shape;897;p276"/>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57" name="Google Shape;898;p276"/>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58" name="Google Shape;899;p276"/>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59" name="Google Shape;900;p276"/>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276" name="Shape 901"/>
        <p:cNvGrpSpPr/>
        <p:nvPr/>
      </p:nvGrpSpPr>
      <p:grpSpPr>
        <a:xfrm>
          <a:off x="0" y="0"/>
          <a:ext cx="0" cy="0"/>
          <a:chOff x="0" y="0"/>
          <a:chExt cx="0" cy="0"/>
        </a:xfrm>
      </p:grpSpPr>
      <p:sp>
        <p:nvSpPr>
          <p:cNvPr id="1049121" name="Google Shape;902;p277"/>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panose="020F0502020204030204"/>
              <a:buNone/>
            </a:pPr>
            <a:endParaRPr b="1" cap="none" sz="1050" i="0" strike="noStrike" u="none">
              <a:solidFill>
                <a:schemeClr val="lt1"/>
              </a:solidFill>
              <a:latin typeface="Public Sans"/>
              <a:ea typeface="Public Sans"/>
              <a:cs typeface="Public Sans"/>
              <a:sym typeface="Public Sans"/>
            </a:endParaRPr>
          </a:p>
        </p:txBody>
      </p:sp>
      <p:pic>
        <p:nvPicPr>
          <p:cNvPr id="2097226" name="Google Shape;903;p277"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122" name="Google Shape;904;p27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23" name="Google Shape;905;p27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77" name="Google Shape;906;p277"/>
          <p:cNvGrpSpPr/>
          <p:nvPr/>
        </p:nvGrpSpPr>
        <p:grpSpPr>
          <a:xfrm>
            <a:off x="716012" y="759582"/>
            <a:ext cx="3556067" cy="4132337"/>
            <a:chOff x="520700" y="759582"/>
            <a:chExt cx="3556067" cy="4132337"/>
          </a:xfrm>
        </p:grpSpPr>
        <p:cxnSp>
          <p:nvCxnSpPr>
            <p:cNvPr id="3145780" name="Google Shape;907;p277"/>
            <p:cNvCxnSpPr>
              <a:cxnSpLocks/>
              <a:stCxn id="1049124" idx="6"/>
              <a:endCxn id="104912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1" name="Google Shape;910;p277"/>
            <p:cNvCxnSpPr>
              <a:cxnSpLocks/>
              <a:stCxn id="1049124" idx="6"/>
              <a:endCxn id="104912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2" name="Google Shape;912;p277"/>
            <p:cNvCxnSpPr>
              <a:cxnSpLocks/>
              <a:stCxn id="1049124" idx="6"/>
              <a:endCxn id="104913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3" name="Google Shape;914;p277"/>
            <p:cNvCxnSpPr>
              <a:cxnSpLocks/>
              <a:stCxn id="1049124" idx="6"/>
              <a:endCxn id="1049137"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4" name="Google Shape;916;p277"/>
            <p:cNvCxnSpPr>
              <a:cxnSpLocks/>
              <a:stCxn id="1049124" idx="6"/>
              <a:endCxn id="104913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5" name="Google Shape;918;p277"/>
            <p:cNvCxnSpPr>
              <a:cxnSpLocks/>
              <a:stCxn id="1049124" idx="6"/>
              <a:endCxn id="104912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6" name="Google Shape;920;p277"/>
            <p:cNvCxnSpPr>
              <a:cxnSpLocks/>
              <a:endCxn id="1049135"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9124" name="Google Shape;908;p277"/>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panose="020B0604020202020204"/>
                <a:buNone/>
              </a:pPr>
              <a:endParaRPr b="1" cap="none" sz="1500" i="1" strike="noStrike" u="none">
                <a:solidFill>
                  <a:schemeClr val="dk1"/>
                </a:solidFill>
                <a:latin typeface="Public Sans"/>
                <a:ea typeface="Public Sans"/>
                <a:cs typeface="Public Sans"/>
                <a:sym typeface="Public Sans"/>
              </a:endParaRPr>
            </a:p>
          </p:txBody>
        </p:sp>
        <p:grpSp>
          <p:nvGrpSpPr>
            <p:cNvPr id="278" name="Google Shape;922;p277"/>
            <p:cNvGrpSpPr/>
            <p:nvPr/>
          </p:nvGrpSpPr>
          <p:grpSpPr>
            <a:xfrm>
              <a:off x="3420306" y="759582"/>
              <a:ext cx="656461" cy="4132337"/>
              <a:chOff x="3522182" y="752447"/>
              <a:chExt cx="656468" cy="4132036"/>
            </a:xfrm>
          </p:grpSpPr>
          <p:grpSp>
            <p:nvGrpSpPr>
              <p:cNvPr id="279" name="Google Shape;923;p277"/>
              <p:cNvGrpSpPr/>
              <p:nvPr/>
            </p:nvGrpSpPr>
            <p:grpSpPr>
              <a:xfrm>
                <a:off x="3522182" y="752447"/>
                <a:ext cx="656468" cy="419144"/>
                <a:chOff x="3522182" y="782927"/>
                <a:chExt cx="656468" cy="419144"/>
              </a:xfrm>
            </p:grpSpPr>
            <p:sp>
              <p:nvSpPr>
                <p:cNvPr id="1049125" name="Google Shape;909;p277"/>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126" name="Google Shape;924;p277"/>
                <p:cNvSpPr/>
                <p:nvPr/>
              </p:nvSpPr>
              <p:spPr>
                <a:xfrm>
                  <a:off x="3759471" y="782927"/>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1</a:t>
                  </a:r>
                </a:p>
              </p:txBody>
            </p:sp>
          </p:grpSp>
          <p:grpSp>
            <p:nvGrpSpPr>
              <p:cNvPr id="280" name="Google Shape;925;p277"/>
              <p:cNvGrpSpPr/>
              <p:nvPr/>
            </p:nvGrpSpPr>
            <p:grpSpPr>
              <a:xfrm>
                <a:off x="3522182" y="1371527"/>
                <a:ext cx="656467" cy="419144"/>
                <a:chOff x="3522182" y="1395657"/>
                <a:chExt cx="656467" cy="419144"/>
              </a:xfrm>
            </p:grpSpPr>
            <p:sp>
              <p:nvSpPr>
                <p:cNvPr id="1049127" name="Google Shape;911;p277"/>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128" name="Google Shape;926;p277"/>
                <p:cNvSpPr/>
                <p:nvPr/>
              </p:nvSpPr>
              <p:spPr>
                <a:xfrm>
                  <a:off x="3759470" y="1395657"/>
                  <a:ext cx="419179" cy="419144"/>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2</a:t>
                  </a:r>
                </a:p>
              </p:txBody>
            </p:sp>
          </p:grpSp>
          <p:grpSp>
            <p:nvGrpSpPr>
              <p:cNvPr id="281" name="Google Shape;927;p277"/>
              <p:cNvGrpSpPr/>
              <p:nvPr/>
            </p:nvGrpSpPr>
            <p:grpSpPr>
              <a:xfrm>
                <a:off x="3522182" y="3228607"/>
                <a:ext cx="656467" cy="417878"/>
                <a:chOff x="3522182" y="3233686"/>
                <a:chExt cx="656467" cy="417878"/>
              </a:xfrm>
            </p:grpSpPr>
            <p:sp>
              <p:nvSpPr>
                <p:cNvPr id="1049129" name="Google Shape;919;p277"/>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130" name="Google Shape;928;p277"/>
                <p:cNvSpPr/>
                <p:nvPr/>
              </p:nvSpPr>
              <p:spPr>
                <a:xfrm>
                  <a:off x="3759470" y="3233686"/>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5</a:t>
                  </a:r>
                </a:p>
              </p:txBody>
            </p:sp>
          </p:grpSp>
          <p:grpSp>
            <p:nvGrpSpPr>
              <p:cNvPr id="282" name="Google Shape;929;p277"/>
              <p:cNvGrpSpPr/>
              <p:nvPr/>
            </p:nvGrpSpPr>
            <p:grpSpPr>
              <a:xfrm>
                <a:off x="3522182" y="3846259"/>
                <a:ext cx="656467" cy="419144"/>
                <a:chOff x="3522182" y="3844987"/>
                <a:chExt cx="656467" cy="419144"/>
              </a:xfrm>
            </p:grpSpPr>
            <p:sp>
              <p:nvSpPr>
                <p:cNvPr id="1049131" name="Google Shape;917;p277"/>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132" name="Google Shape;930;p277"/>
                <p:cNvSpPr/>
                <p:nvPr/>
              </p:nvSpPr>
              <p:spPr>
                <a:xfrm>
                  <a:off x="3759470" y="3844987"/>
                  <a:ext cx="419179" cy="419144"/>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6</a:t>
                  </a:r>
                </a:p>
              </p:txBody>
            </p:sp>
          </p:grpSp>
          <p:grpSp>
            <p:nvGrpSpPr>
              <p:cNvPr id="283" name="Google Shape;931;p277"/>
              <p:cNvGrpSpPr/>
              <p:nvPr/>
            </p:nvGrpSpPr>
            <p:grpSpPr>
              <a:xfrm>
                <a:off x="3522182" y="1990447"/>
                <a:ext cx="656467" cy="417878"/>
                <a:chOff x="3522182" y="2008227"/>
                <a:chExt cx="656467" cy="417878"/>
              </a:xfrm>
            </p:grpSpPr>
            <p:sp>
              <p:nvSpPr>
                <p:cNvPr id="1049133" name="Google Shape;913;p277"/>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134" name="Google Shape;932;p277"/>
                <p:cNvSpPr/>
                <p:nvPr/>
              </p:nvSpPr>
              <p:spPr>
                <a:xfrm>
                  <a:off x="3759470" y="2008227"/>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3</a:t>
                  </a:r>
                </a:p>
              </p:txBody>
            </p:sp>
          </p:grpSp>
          <p:grpSp>
            <p:nvGrpSpPr>
              <p:cNvPr id="284" name="Google Shape;933;p277"/>
              <p:cNvGrpSpPr/>
              <p:nvPr/>
            </p:nvGrpSpPr>
            <p:grpSpPr>
              <a:xfrm>
                <a:off x="3522182" y="2609527"/>
                <a:ext cx="656467" cy="417878"/>
                <a:chOff x="3522182" y="2620957"/>
                <a:chExt cx="656467" cy="417878"/>
              </a:xfrm>
            </p:grpSpPr>
            <p:sp>
              <p:nvSpPr>
                <p:cNvPr id="1049135" name="Google Shape;921;p277"/>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136" name="Google Shape;934;p277"/>
                <p:cNvSpPr/>
                <p:nvPr/>
              </p:nvSpPr>
              <p:spPr>
                <a:xfrm>
                  <a:off x="3759470" y="2620957"/>
                  <a:ext cx="419179" cy="417878"/>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4</a:t>
                  </a:r>
                </a:p>
              </p:txBody>
            </p:sp>
          </p:grpSp>
          <p:grpSp>
            <p:nvGrpSpPr>
              <p:cNvPr id="285" name="Google Shape;935;p277"/>
              <p:cNvGrpSpPr/>
              <p:nvPr/>
            </p:nvGrpSpPr>
            <p:grpSpPr>
              <a:xfrm>
                <a:off x="3522182" y="4465339"/>
                <a:ext cx="656467" cy="419144"/>
                <a:chOff x="3522182" y="4457719"/>
                <a:chExt cx="656467" cy="419144"/>
              </a:xfrm>
            </p:grpSpPr>
            <p:sp>
              <p:nvSpPr>
                <p:cNvPr id="1049137" name="Google Shape;915;p277"/>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138" name="Google Shape;936;p277"/>
                <p:cNvSpPr/>
                <p:nvPr/>
              </p:nvSpPr>
              <p:spPr>
                <a:xfrm>
                  <a:off x="3759470" y="4457719"/>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7</a:t>
                  </a:r>
                </a:p>
              </p:txBody>
            </p:sp>
          </p:grpSp>
        </p:grpSp>
      </p:grpSp>
      <p:sp>
        <p:nvSpPr>
          <p:cNvPr id="1049139" name="Google Shape;937;p277"/>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40" name="Google Shape;938;p277"/>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41" name="Google Shape;939;p277"/>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42" name="Google Shape;940;p277"/>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43" name="Google Shape;941;p277"/>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44" name="Google Shape;942;p277"/>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45" name="Google Shape;943;p277"/>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46" name="Google Shape;944;p277"/>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203" name="Shape 945"/>
        <p:cNvGrpSpPr/>
        <p:nvPr/>
      </p:nvGrpSpPr>
      <p:grpSpPr>
        <a:xfrm>
          <a:off x="0" y="0"/>
          <a:ext cx="0" cy="0"/>
          <a:chOff x="0" y="0"/>
          <a:chExt cx="0" cy="0"/>
        </a:xfrm>
      </p:grpSpPr>
      <p:sp>
        <p:nvSpPr>
          <p:cNvPr id="1048870" name="Google Shape;946;p278"/>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panose="020F0502020204030204"/>
              <a:buNone/>
            </a:pPr>
            <a:endParaRPr b="1" cap="none" sz="1050" i="0" strike="noStrike" u="none">
              <a:solidFill>
                <a:schemeClr val="lt1"/>
              </a:solidFill>
              <a:latin typeface="Public Sans"/>
              <a:ea typeface="Public Sans"/>
              <a:cs typeface="Public Sans"/>
              <a:sym typeface="Public Sans"/>
            </a:endParaRPr>
          </a:p>
        </p:txBody>
      </p:sp>
      <p:pic>
        <p:nvPicPr>
          <p:cNvPr id="2097195" name="Google Shape;947;p278"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871" name="Google Shape;948;p27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72" name="Google Shape;949;p27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04" name="Google Shape;950;p278"/>
          <p:cNvGrpSpPr/>
          <p:nvPr/>
        </p:nvGrpSpPr>
        <p:grpSpPr>
          <a:xfrm>
            <a:off x="716012" y="759582"/>
            <a:ext cx="3556067" cy="4132337"/>
            <a:chOff x="520700" y="759582"/>
            <a:chExt cx="3556067" cy="4132337"/>
          </a:xfrm>
        </p:grpSpPr>
        <p:cxnSp>
          <p:nvCxnSpPr>
            <p:cNvPr id="3145746" name="Google Shape;951;p278"/>
            <p:cNvCxnSpPr>
              <a:cxnSpLocks/>
              <a:stCxn id="1048873" idx="6"/>
              <a:endCxn id="1048874"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7" name="Google Shape;954;p278"/>
            <p:cNvCxnSpPr>
              <a:cxnSpLocks/>
              <a:stCxn id="1048873" idx="6"/>
              <a:endCxn id="1048876"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8" name="Google Shape;956;p278"/>
            <p:cNvCxnSpPr>
              <a:cxnSpLocks/>
              <a:stCxn id="1048873" idx="6"/>
              <a:endCxn id="1048882"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9" name="Google Shape;958;p278"/>
            <p:cNvCxnSpPr>
              <a:cxnSpLocks/>
              <a:stCxn id="1048873" idx="6"/>
              <a:endCxn id="1048886"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0" name="Google Shape;960;p278"/>
            <p:cNvCxnSpPr>
              <a:cxnSpLocks/>
              <a:stCxn id="1048873" idx="6"/>
              <a:endCxn id="1048880"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1" name="Google Shape;962;p278"/>
            <p:cNvCxnSpPr>
              <a:cxnSpLocks/>
              <a:stCxn id="1048873" idx="6"/>
              <a:endCxn id="1048878"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2" name="Google Shape;964;p278"/>
            <p:cNvCxnSpPr>
              <a:cxnSpLocks/>
              <a:endCxn id="1048884"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8873" name="Google Shape;952;p278"/>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panose="020B0604020202020204"/>
                <a:buNone/>
              </a:pPr>
              <a:endParaRPr b="1" cap="none" sz="1500" i="1" strike="noStrike" u="none">
                <a:solidFill>
                  <a:schemeClr val="dk1"/>
                </a:solidFill>
                <a:latin typeface="Public Sans"/>
                <a:ea typeface="Public Sans"/>
                <a:cs typeface="Public Sans"/>
                <a:sym typeface="Public Sans"/>
              </a:endParaRPr>
            </a:p>
          </p:txBody>
        </p:sp>
        <p:grpSp>
          <p:nvGrpSpPr>
            <p:cNvPr id="205" name="Google Shape;966;p278"/>
            <p:cNvGrpSpPr/>
            <p:nvPr/>
          </p:nvGrpSpPr>
          <p:grpSpPr>
            <a:xfrm>
              <a:off x="3420306" y="759582"/>
              <a:ext cx="656461" cy="4132337"/>
              <a:chOff x="3522182" y="752447"/>
              <a:chExt cx="656468" cy="4132036"/>
            </a:xfrm>
          </p:grpSpPr>
          <p:grpSp>
            <p:nvGrpSpPr>
              <p:cNvPr id="206" name="Google Shape;967;p278"/>
              <p:cNvGrpSpPr/>
              <p:nvPr/>
            </p:nvGrpSpPr>
            <p:grpSpPr>
              <a:xfrm>
                <a:off x="3522182" y="752447"/>
                <a:ext cx="656468" cy="419144"/>
                <a:chOff x="3522182" y="782927"/>
                <a:chExt cx="656468" cy="419144"/>
              </a:xfrm>
            </p:grpSpPr>
            <p:sp>
              <p:nvSpPr>
                <p:cNvPr id="1048874" name="Google Shape;953;p278"/>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875" name="Google Shape;968;p278"/>
                <p:cNvSpPr/>
                <p:nvPr/>
              </p:nvSpPr>
              <p:spPr>
                <a:xfrm>
                  <a:off x="3759471" y="782927"/>
                  <a:ext cx="419179" cy="419144"/>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1</a:t>
                  </a:r>
                </a:p>
              </p:txBody>
            </p:sp>
          </p:grpSp>
          <p:grpSp>
            <p:nvGrpSpPr>
              <p:cNvPr id="207" name="Google Shape;969;p278"/>
              <p:cNvGrpSpPr/>
              <p:nvPr/>
            </p:nvGrpSpPr>
            <p:grpSpPr>
              <a:xfrm>
                <a:off x="3522182" y="1371527"/>
                <a:ext cx="656467" cy="419144"/>
                <a:chOff x="3522182" y="1395657"/>
                <a:chExt cx="656467" cy="419144"/>
              </a:xfrm>
            </p:grpSpPr>
            <p:sp>
              <p:nvSpPr>
                <p:cNvPr id="1048876" name="Google Shape;955;p278"/>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877" name="Google Shape;970;p278"/>
                <p:cNvSpPr/>
                <p:nvPr/>
              </p:nvSpPr>
              <p:spPr>
                <a:xfrm>
                  <a:off x="3759470" y="139565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2</a:t>
                  </a:r>
                </a:p>
              </p:txBody>
            </p:sp>
          </p:grpSp>
          <p:grpSp>
            <p:nvGrpSpPr>
              <p:cNvPr id="208" name="Google Shape;971;p278"/>
              <p:cNvGrpSpPr/>
              <p:nvPr/>
            </p:nvGrpSpPr>
            <p:grpSpPr>
              <a:xfrm>
                <a:off x="3522182" y="3228607"/>
                <a:ext cx="656467" cy="417878"/>
                <a:chOff x="3522182" y="3233686"/>
                <a:chExt cx="656467" cy="417878"/>
              </a:xfrm>
            </p:grpSpPr>
            <p:sp>
              <p:nvSpPr>
                <p:cNvPr id="1048878" name="Google Shape;963;p278"/>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879" name="Google Shape;972;p278"/>
                <p:cNvSpPr/>
                <p:nvPr/>
              </p:nvSpPr>
              <p:spPr>
                <a:xfrm>
                  <a:off x="3759470" y="3233686"/>
                  <a:ext cx="419179" cy="417878"/>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5</a:t>
                  </a:r>
                </a:p>
              </p:txBody>
            </p:sp>
          </p:grpSp>
          <p:grpSp>
            <p:nvGrpSpPr>
              <p:cNvPr id="209" name="Google Shape;973;p278"/>
              <p:cNvGrpSpPr/>
              <p:nvPr/>
            </p:nvGrpSpPr>
            <p:grpSpPr>
              <a:xfrm>
                <a:off x="3522182" y="3846259"/>
                <a:ext cx="656467" cy="419144"/>
                <a:chOff x="3522182" y="3844987"/>
                <a:chExt cx="656467" cy="419144"/>
              </a:xfrm>
            </p:grpSpPr>
            <p:sp>
              <p:nvSpPr>
                <p:cNvPr id="1048880" name="Google Shape;961;p278"/>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881" name="Google Shape;974;p278"/>
                <p:cNvSpPr/>
                <p:nvPr/>
              </p:nvSpPr>
              <p:spPr>
                <a:xfrm>
                  <a:off x="3759470" y="384498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6</a:t>
                  </a:r>
                </a:p>
              </p:txBody>
            </p:sp>
          </p:grpSp>
          <p:grpSp>
            <p:nvGrpSpPr>
              <p:cNvPr id="210" name="Google Shape;975;p278"/>
              <p:cNvGrpSpPr/>
              <p:nvPr/>
            </p:nvGrpSpPr>
            <p:grpSpPr>
              <a:xfrm>
                <a:off x="3522182" y="1990447"/>
                <a:ext cx="656467" cy="417878"/>
                <a:chOff x="3522182" y="2008227"/>
                <a:chExt cx="656467" cy="417878"/>
              </a:xfrm>
            </p:grpSpPr>
            <p:sp>
              <p:nvSpPr>
                <p:cNvPr id="1048882" name="Google Shape;957;p278"/>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883" name="Google Shape;976;p278"/>
                <p:cNvSpPr/>
                <p:nvPr/>
              </p:nvSpPr>
              <p:spPr>
                <a:xfrm>
                  <a:off x="3759470" y="2008227"/>
                  <a:ext cx="419179" cy="417878"/>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3</a:t>
                  </a:r>
                </a:p>
              </p:txBody>
            </p:sp>
          </p:grpSp>
          <p:grpSp>
            <p:nvGrpSpPr>
              <p:cNvPr id="211" name="Google Shape;977;p278"/>
              <p:cNvGrpSpPr/>
              <p:nvPr/>
            </p:nvGrpSpPr>
            <p:grpSpPr>
              <a:xfrm>
                <a:off x="3522182" y="2609527"/>
                <a:ext cx="656467" cy="417878"/>
                <a:chOff x="3522182" y="2620957"/>
                <a:chExt cx="656467" cy="417878"/>
              </a:xfrm>
            </p:grpSpPr>
            <p:sp>
              <p:nvSpPr>
                <p:cNvPr id="1048884" name="Google Shape;965;p278"/>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885" name="Google Shape;978;p278"/>
                <p:cNvSpPr/>
                <p:nvPr/>
              </p:nvSpPr>
              <p:spPr>
                <a:xfrm>
                  <a:off x="3759470" y="2620957"/>
                  <a:ext cx="419179" cy="417878"/>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4</a:t>
                  </a:r>
                </a:p>
              </p:txBody>
            </p:sp>
          </p:grpSp>
          <p:grpSp>
            <p:nvGrpSpPr>
              <p:cNvPr id="212" name="Google Shape;979;p278"/>
              <p:cNvGrpSpPr/>
              <p:nvPr/>
            </p:nvGrpSpPr>
            <p:grpSpPr>
              <a:xfrm>
                <a:off x="3522182" y="4465339"/>
                <a:ext cx="656467" cy="419144"/>
                <a:chOff x="3522182" y="4457719"/>
                <a:chExt cx="656467" cy="419144"/>
              </a:xfrm>
            </p:grpSpPr>
            <p:sp>
              <p:nvSpPr>
                <p:cNvPr id="1048886" name="Google Shape;959;p278"/>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887" name="Google Shape;980;p278"/>
                <p:cNvSpPr/>
                <p:nvPr/>
              </p:nvSpPr>
              <p:spPr>
                <a:xfrm>
                  <a:off x="3759470" y="4457719"/>
                  <a:ext cx="419179" cy="419144"/>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7</a:t>
                  </a:r>
                </a:p>
              </p:txBody>
            </p:sp>
          </p:grpSp>
        </p:grpSp>
      </p:grpSp>
      <p:sp>
        <p:nvSpPr>
          <p:cNvPr id="1048888" name="Google Shape;981;p278"/>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89" name="Google Shape;982;p278"/>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90" name="Google Shape;983;p278"/>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91" name="Google Shape;984;p278"/>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92" name="Google Shape;985;p278"/>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93" name="Google Shape;986;p278"/>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94" name="Google Shape;987;p278"/>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95" name="Google Shape;988;p278"/>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386" name="Shape 989"/>
        <p:cNvGrpSpPr/>
        <p:nvPr/>
      </p:nvGrpSpPr>
      <p:grpSpPr>
        <a:xfrm>
          <a:off x="0" y="0"/>
          <a:ext cx="0" cy="0"/>
          <a:chOff x="0" y="0"/>
          <a:chExt cx="0" cy="0"/>
        </a:xfrm>
      </p:grpSpPr>
      <p:pic>
        <p:nvPicPr>
          <p:cNvPr id="2097285" name="Google Shape;990;p279"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475" name="Google Shape;991;p27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76" name="Google Shape;992;p27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87" name="Google Shape;993;p279"/>
          <p:cNvGrpSpPr/>
          <p:nvPr/>
        </p:nvGrpSpPr>
        <p:grpSpPr>
          <a:xfrm>
            <a:off x="1060707" y="857568"/>
            <a:ext cx="3060700" cy="3921125"/>
            <a:chOff x="520700" y="865188"/>
            <a:chExt cx="3060700" cy="3921125"/>
          </a:xfrm>
        </p:grpSpPr>
        <p:cxnSp>
          <p:nvCxnSpPr>
            <p:cNvPr id="3145818" name="Google Shape;994;p279"/>
            <p:cNvCxnSpPr>
              <a:cxnSpLocks/>
              <a:stCxn id="1049477" idx="6"/>
              <a:endCxn id="1049478"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9" name="Google Shape;997;p279"/>
            <p:cNvCxnSpPr>
              <a:cxnSpLocks/>
              <a:stCxn id="1049477" idx="6"/>
              <a:endCxn id="1049479"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0" name="Google Shape;999;p279"/>
            <p:cNvCxnSpPr>
              <a:cxnSpLocks/>
              <a:stCxn id="1049477" idx="6"/>
              <a:endCxn id="1049482"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1" name="Google Shape;1001;p279"/>
            <p:cNvCxnSpPr>
              <a:cxnSpLocks/>
              <a:stCxn id="1049477" idx="6"/>
              <a:endCxn id="1049484"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2" name="Google Shape;1003;p279"/>
            <p:cNvCxnSpPr>
              <a:cxnSpLocks/>
              <a:stCxn id="1049477" idx="6"/>
              <a:endCxn id="1049481"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3" name="Google Shape;1005;p279"/>
            <p:cNvCxnSpPr>
              <a:cxnSpLocks/>
              <a:stCxn id="1049477" idx="6"/>
              <a:endCxn id="1049480"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4" name="Google Shape;1007;p279"/>
            <p:cNvCxnSpPr>
              <a:cxnSpLocks/>
              <a:endCxn id="1049483"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9477" name="Google Shape;995;p279"/>
            <p:cNvSpPr/>
            <p:nvPr/>
          </p:nvSpPr>
          <p:spPr>
            <a:xfrm>
              <a:off x="520700" y="1843088"/>
              <a:ext cx="1963738" cy="1965325"/>
            </a:xfrm>
            <a:prstGeom prst="ellipse"/>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panose="020B0604020202020204"/>
                <a:buNone/>
              </a:pPr>
              <a:endParaRPr b="1" cap="none" sz="1500" i="1" strike="noStrike" u="none">
                <a:solidFill>
                  <a:schemeClr val="dk1"/>
                </a:solidFill>
                <a:latin typeface="Public Sans"/>
                <a:ea typeface="Public Sans"/>
                <a:cs typeface="Public Sans"/>
                <a:sym typeface="Public Sans"/>
              </a:endParaRPr>
            </a:p>
          </p:txBody>
        </p:sp>
        <p:sp>
          <p:nvSpPr>
            <p:cNvPr id="1049478" name="Google Shape;996;p279"/>
            <p:cNvSpPr/>
            <p:nvPr/>
          </p:nvSpPr>
          <p:spPr>
            <a:xfrm>
              <a:off x="3375025" y="865188"/>
              <a:ext cx="206375" cy="207962"/>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479" name="Google Shape;998;p279"/>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480" name="Google Shape;1006;p279"/>
            <p:cNvSpPr/>
            <p:nvPr/>
          </p:nvSpPr>
          <p:spPr>
            <a:xfrm>
              <a:off x="3375025" y="3341688"/>
              <a:ext cx="206375" cy="206375"/>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481" name="Google Shape;1004;p279"/>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482" name="Google Shape;1000;p279"/>
            <p:cNvSpPr/>
            <p:nvPr/>
          </p:nvSpPr>
          <p:spPr>
            <a:xfrm>
              <a:off x="3375025" y="2103438"/>
              <a:ext cx="206375" cy="206375"/>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483" name="Google Shape;1008;p279"/>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484" name="Google Shape;1002;p279"/>
            <p:cNvSpPr/>
            <p:nvPr/>
          </p:nvSpPr>
          <p:spPr>
            <a:xfrm>
              <a:off x="3375025" y="4578350"/>
              <a:ext cx="206375" cy="207963"/>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grpSp>
      <p:sp>
        <p:nvSpPr>
          <p:cNvPr id="1049485" name="Google Shape;1009;p279"/>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86" name="Google Shape;1010;p279"/>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87" name="Google Shape;1011;p279"/>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88" name="Google Shape;1012;p279"/>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89" name="Google Shape;1013;p279"/>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90" name="Google Shape;1014;p279"/>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91" name="Google Shape;1015;p279"/>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92" name="Google Shape;1016;p279"/>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71" name="Shape 1017"/>
        <p:cNvGrpSpPr/>
        <p:nvPr/>
      </p:nvGrpSpPr>
      <p:grpSpPr>
        <a:xfrm>
          <a:off x="0" y="0"/>
          <a:ext cx="0" cy="0"/>
          <a:chOff x="0" y="0"/>
          <a:chExt cx="0" cy="0"/>
        </a:xfrm>
      </p:grpSpPr>
      <p:pic>
        <p:nvPicPr>
          <p:cNvPr id="2097170" name="Google Shape;1018;p280"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667" name="Google Shape;1019;p28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68" name="Google Shape;1020;p28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72" name="Google Shape;1021;p280"/>
          <p:cNvGrpSpPr/>
          <p:nvPr/>
        </p:nvGrpSpPr>
        <p:grpSpPr>
          <a:xfrm>
            <a:off x="1060707" y="857568"/>
            <a:ext cx="3060700" cy="3921125"/>
            <a:chOff x="520700" y="865188"/>
            <a:chExt cx="3060700" cy="3921125"/>
          </a:xfrm>
        </p:grpSpPr>
        <p:cxnSp>
          <p:nvCxnSpPr>
            <p:cNvPr id="3145731" name="Google Shape;1022;p280"/>
            <p:cNvCxnSpPr>
              <a:cxnSpLocks/>
              <a:stCxn id="1048669" idx="6"/>
              <a:endCxn id="1048670"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2" name="Google Shape;1025;p280"/>
            <p:cNvCxnSpPr>
              <a:cxnSpLocks/>
              <a:stCxn id="1048669" idx="6"/>
              <a:endCxn id="1048671"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3" name="Google Shape;1027;p280"/>
            <p:cNvCxnSpPr>
              <a:cxnSpLocks/>
              <a:stCxn id="1048669" idx="6"/>
              <a:endCxn id="1048674"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4" name="Google Shape;1029;p280"/>
            <p:cNvCxnSpPr>
              <a:cxnSpLocks/>
              <a:stCxn id="1048669" idx="6"/>
              <a:endCxn id="1048676"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5" name="Google Shape;1031;p280"/>
            <p:cNvCxnSpPr>
              <a:cxnSpLocks/>
              <a:stCxn id="1048669" idx="6"/>
              <a:endCxn id="1048673"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6" name="Google Shape;1033;p280"/>
            <p:cNvCxnSpPr>
              <a:cxnSpLocks/>
              <a:stCxn id="1048669" idx="6"/>
              <a:endCxn id="104867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7" name="Google Shape;1035;p280"/>
            <p:cNvCxnSpPr>
              <a:cxnSpLocks/>
              <a:endCxn id="1048675"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8669" name="Google Shape;1023;p280"/>
            <p:cNvSpPr/>
            <p:nvPr/>
          </p:nvSpPr>
          <p:spPr>
            <a:xfrm>
              <a:off x="520700" y="1843088"/>
              <a:ext cx="1963738" cy="1965325"/>
            </a:xfrm>
            <a:prstGeom prst="ellipse"/>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panose="020B0604020202020204"/>
                <a:buNone/>
              </a:pPr>
              <a:endParaRPr b="1" cap="none" sz="1500" i="1" strike="noStrike" u="none">
                <a:solidFill>
                  <a:schemeClr val="dk1"/>
                </a:solidFill>
                <a:latin typeface="Public Sans"/>
                <a:ea typeface="Public Sans"/>
                <a:cs typeface="Public Sans"/>
                <a:sym typeface="Public Sans"/>
              </a:endParaRPr>
            </a:p>
          </p:txBody>
        </p:sp>
        <p:sp>
          <p:nvSpPr>
            <p:cNvPr id="1048670" name="Google Shape;1024;p280"/>
            <p:cNvSpPr/>
            <p:nvPr/>
          </p:nvSpPr>
          <p:spPr>
            <a:xfrm>
              <a:off x="3375025" y="865188"/>
              <a:ext cx="206375" cy="207962"/>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671" name="Google Shape;1026;p280"/>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672" name="Google Shape;1034;p280"/>
            <p:cNvSpPr/>
            <p:nvPr/>
          </p:nvSpPr>
          <p:spPr>
            <a:xfrm>
              <a:off x="3375025" y="3341688"/>
              <a:ext cx="206375" cy="206375"/>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673" name="Google Shape;1032;p280"/>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674" name="Google Shape;1028;p280"/>
            <p:cNvSpPr/>
            <p:nvPr/>
          </p:nvSpPr>
          <p:spPr>
            <a:xfrm>
              <a:off x="3375025" y="2103438"/>
              <a:ext cx="206375" cy="206375"/>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675" name="Google Shape;1036;p280"/>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676" name="Google Shape;1030;p280"/>
            <p:cNvSpPr/>
            <p:nvPr/>
          </p:nvSpPr>
          <p:spPr>
            <a:xfrm>
              <a:off x="3375025" y="4578350"/>
              <a:ext cx="206375" cy="207963"/>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grpSp>
      <p:sp>
        <p:nvSpPr>
          <p:cNvPr id="1048677" name="Google Shape;1037;p280"/>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78" name="Google Shape;1038;p280"/>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79" name="Google Shape;1039;p280"/>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80" name="Google Shape;1040;p280"/>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81" name="Google Shape;1041;p280"/>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82" name="Google Shape;1042;p280"/>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83" name="Google Shape;1043;p280"/>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84" name="Google Shape;1044;p280"/>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367" name="Shape 1045"/>
        <p:cNvGrpSpPr/>
        <p:nvPr/>
      </p:nvGrpSpPr>
      <p:grpSpPr>
        <a:xfrm>
          <a:off x="0" y="0"/>
          <a:ext cx="0" cy="0"/>
          <a:chOff x="0" y="0"/>
          <a:chExt cx="0" cy="0"/>
        </a:xfrm>
      </p:grpSpPr>
      <p:pic>
        <p:nvPicPr>
          <p:cNvPr id="2097265" name="Google Shape;1046;p281"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390" name="Google Shape;1047;p28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91" name="Google Shape;1048;p28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68" name="Google Shape;1049;p281"/>
          <p:cNvGrpSpPr/>
          <p:nvPr/>
        </p:nvGrpSpPr>
        <p:grpSpPr>
          <a:xfrm>
            <a:off x="1060707" y="857568"/>
            <a:ext cx="3060700" cy="3921125"/>
            <a:chOff x="520700" y="865188"/>
            <a:chExt cx="3060700" cy="3921125"/>
          </a:xfrm>
        </p:grpSpPr>
        <p:cxnSp>
          <p:nvCxnSpPr>
            <p:cNvPr id="3145809" name="Google Shape;1050;p281"/>
            <p:cNvCxnSpPr>
              <a:cxnSpLocks/>
              <a:stCxn id="1049392" idx="6"/>
              <a:endCxn id="1049393"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0" name="Google Shape;1053;p281"/>
            <p:cNvCxnSpPr>
              <a:cxnSpLocks/>
              <a:stCxn id="1049392" idx="6"/>
              <a:endCxn id="104939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1" name="Google Shape;1055;p281"/>
            <p:cNvCxnSpPr>
              <a:cxnSpLocks/>
              <a:stCxn id="1049392" idx="6"/>
              <a:endCxn id="1049397"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2" name="Google Shape;1057;p281"/>
            <p:cNvCxnSpPr>
              <a:cxnSpLocks/>
              <a:stCxn id="1049392" idx="6"/>
              <a:endCxn id="1049399"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3" name="Google Shape;1059;p281"/>
            <p:cNvCxnSpPr>
              <a:cxnSpLocks/>
              <a:stCxn id="1049392" idx="6"/>
              <a:endCxn id="1049396"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4" name="Google Shape;1061;p281"/>
            <p:cNvCxnSpPr>
              <a:cxnSpLocks/>
              <a:stCxn id="1049392" idx="6"/>
              <a:endCxn id="104939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5" name="Google Shape;1063;p281"/>
            <p:cNvCxnSpPr>
              <a:cxnSpLocks/>
              <a:endCxn id="1049398"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9392" name="Google Shape;1051;p281"/>
            <p:cNvSpPr/>
            <p:nvPr/>
          </p:nvSpPr>
          <p:spPr>
            <a:xfrm>
              <a:off x="520700" y="1843088"/>
              <a:ext cx="1963738" cy="1965325"/>
            </a:xfrm>
            <a:prstGeom prst="ellipse"/>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panose="020B0604020202020204"/>
                <a:buNone/>
              </a:pPr>
              <a:endParaRPr b="1" cap="none" sz="1500" i="1" strike="noStrike" u="none">
                <a:solidFill>
                  <a:schemeClr val="dk1"/>
                </a:solidFill>
                <a:latin typeface="Public Sans"/>
                <a:ea typeface="Public Sans"/>
                <a:cs typeface="Public Sans"/>
                <a:sym typeface="Public Sans"/>
              </a:endParaRPr>
            </a:p>
          </p:txBody>
        </p:sp>
        <p:sp>
          <p:nvSpPr>
            <p:cNvPr id="1049393" name="Google Shape;1052;p281"/>
            <p:cNvSpPr/>
            <p:nvPr/>
          </p:nvSpPr>
          <p:spPr>
            <a:xfrm>
              <a:off x="3375025" y="865188"/>
              <a:ext cx="206375" cy="207962"/>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394" name="Google Shape;1054;p281"/>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395" name="Google Shape;1062;p281"/>
            <p:cNvSpPr/>
            <p:nvPr/>
          </p:nvSpPr>
          <p:spPr>
            <a:xfrm>
              <a:off x="3375025" y="3341688"/>
              <a:ext cx="206375" cy="206375"/>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396" name="Google Shape;1060;p281"/>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397" name="Google Shape;1056;p281"/>
            <p:cNvSpPr/>
            <p:nvPr/>
          </p:nvSpPr>
          <p:spPr>
            <a:xfrm>
              <a:off x="3375025" y="2103438"/>
              <a:ext cx="206375" cy="206375"/>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398" name="Google Shape;1064;p281"/>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399" name="Google Shape;1058;p281"/>
            <p:cNvSpPr/>
            <p:nvPr/>
          </p:nvSpPr>
          <p:spPr>
            <a:xfrm>
              <a:off x="3375025" y="4578350"/>
              <a:ext cx="206375" cy="207963"/>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grpSp>
      <p:sp>
        <p:nvSpPr>
          <p:cNvPr id="1049400" name="Google Shape;1065;p281"/>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01" name="Google Shape;1066;p281"/>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02" name="Google Shape;1067;p281"/>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03" name="Google Shape;1068;p281"/>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04" name="Google Shape;1069;p281"/>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05" name="Google Shape;1070;p281"/>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06" name="Google Shape;1071;p281"/>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07" name="Google Shape;1072;p281"/>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39" name="Shape 1073"/>
        <p:cNvGrpSpPr/>
        <p:nvPr/>
      </p:nvGrpSpPr>
      <p:grpSpPr>
        <a:xfrm>
          <a:off x="0" y="0"/>
          <a:ext cx="0" cy="0"/>
          <a:chOff x="0" y="0"/>
          <a:chExt cx="0" cy="0"/>
        </a:xfrm>
      </p:grpSpPr>
      <p:pic>
        <p:nvPicPr>
          <p:cNvPr id="2097158" name="Google Shape;1074;p282"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587" name="Google Shape;1075;p28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588" name="Google Shape;1076;p28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0" name="Google Shape;1077;p282"/>
          <p:cNvGrpSpPr/>
          <p:nvPr/>
        </p:nvGrpSpPr>
        <p:grpSpPr>
          <a:xfrm>
            <a:off x="2441263" y="1060409"/>
            <a:ext cx="4259386" cy="3399177"/>
            <a:chOff x="2441263" y="1068029"/>
            <a:chExt cx="4259386" cy="3399177"/>
          </a:xfrm>
        </p:grpSpPr>
        <p:pic>
          <p:nvPicPr>
            <p:cNvPr id="2097159" name="Google Shape;1078;p282" descr="Icon  Description automatically generated"/>
            <p:cNvPicPr preferRelativeResize="0">
              <a:picLocks/>
            </p:cNvPicPr>
            <p:nvPr/>
          </p:nvPicPr>
          <p:blipFill rotWithShape="1">
            <a:blip xmlns:r="http://schemas.openxmlformats.org/officeDocument/2006/relationships" r:embed="rId2"/>
            <a:srcRect/>
            <a:stretch>
              <a:fillRect/>
            </a:stretch>
          </p:blipFill>
          <p:spPr>
            <a:xfrm>
              <a:off x="2625376" y="1068029"/>
              <a:ext cx="3885072" cy="3371043"/>
            </a:xfrm>
            <a:prstGeom prst="rect"/>
            <a:noFill/>
            <a:ln>
              <a:noFill/>
            </a:ln>
          </p:spPr>
        </p:pic>
        <p:grpSp>
          <p:nvGrpSpPr>
            <p:cNvPr id="141" name="Google Shape;1079;p282"/>
            <p:cNvGrpSpPr/>
            <p:nvPr/>
          </p:nvGrpSpPr>
          <p:grpSpPr>
            <a:xfrm>
              <a:off x="2441263" y="1089939"/>
              <a:ext cx="4259386" cy="3377267"/>
              <a:chOff x="2441263" y="1089939"/>
              <a:chExt cx="4259386" cy="3377267"/>
            </a:xfrm>
          </p:grpSpPr>
          <p:sp>
            <p:nvSpPr>
              <p:cNvPr id="1048589" name="Google Shape;1080;p282"/>
              <p:cNvSpPr/>
              <p:nvPr/>
            </p:nvSpPr>
            <p:spPr>
              <a:xfrm>
                <a:off x="6618723" y="2315344"/>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590" name="Google Shape;1081;p282"/>
              <p:cNvSpPr/>
              <p:nvPr/>
            </p:nvSpPr>
            <p:spPr>
              <a:xfrm>
                <a:off x="6426200" y="3567533"/>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591" name="Google Shape;1082;p282"/>
              <p:cNvSpPr/>
              <p:nvPr/>
            </p:nvSpPr>
            <p:spPr>
              <a:xfrm>
                <a:off x="5448688" y="4385279"/>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592" name="Google Shape;1083;p282"/>
              <p:cNvSpPr/>
              <p:nvPr/>
            </p:nvSpPr>
            <p:spPr>
              <a:xfrm>
                <a:off x="6444214" y="1089939"/>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593" name="Google Shape;1084;p282"/>
              <p:cNvSpPr/>
              <p:nvPr/>
            </p:nvSpPr>
            <p:spPr>
              <a:xfrm>
                <a:off x="2441263" y="2315345"/>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594" name="Google Shape;1085;p282"/>
              <p:cNvSpPr/>
              <p:nvPr/>
            </p:nvSpPr>
            <p:spPr>
              <a:xfrm>
                <a:off x="2619761" y="3574306"/>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595" name="Google Shape;1086;p282"/>
              <p:cNvSpPr/>
              <p:nvPr/>
            </p:nvSpPr>
            <p:spPr>
              <a:xfrm>
                <a:off x="3592732" y="4385280"/>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596" name="Google Shape;1087;p282"/>
              <p:cNvSpPr/>
              <p:nvPr/>
            </p:nvSpPr>
            <p:spPr>
              <a:xfrm>
                <a:off x="2619761" y="1096713"/>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42" name="Google Shape;1088;p282"/>
            <p:cNvGrpSpPr/>
            <p:nvPr/>
          </p:nvGrpSpPr>
          <p:grpSpPr>
            <a:xfrm>
              <a:off x="3551613" y="1402488"/>
              <a:ext cx="2053983" cy="2053983"/>
              <a:chOff x="3766548" y="1602249"/>
              <a:chExt cx="2053983" cy="2053983"/>
            </a:xfrm>
          </p:grpSpPr>
          <p:sp>
            <p:nvSpPr>
              <p:cNvPr id="1048597" name="Google Shape;1089;p282"/>
              <p:cNvSpPr/>
              <p:nvPr/>
            </p:nvSpPr>
            <p:spPr>
              <a:xfrm>
                <a:off x="3766548" y="1602249"/>
                <a:ext cx="2053983" cy="2053983"/>
              </a:xfrm>
              <a:prstGeom prst="ellipse"/>
              <a:solidFill>
                <a:srgbClr val="F2F2F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598" name="Google Shape;1090;p282"/>
              <p:cNvSpPr/>
              <p:nvPr/>
            </p:nvSpPr>
            <p:spPr>
              <a:xfrm>
                <a:off x="3820905" y="1656606"/>
                <a:ext cx="1945269" cy="1945269"/>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8599" name="Google Shape;1091;p282"/>
          <p:cNvSpPr txBox="1">
            <a:spLocks noGrp="1"/>
          </p:cNvSpPr>
          <p:nvPr>
            <p:ph type="body" idx="1"/>
          </p:nvPr>
        </p:nvSpPr>
        <p:spPr>
          <a:xfrm>
            <a:off x="3719246" y="2264415"/>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00" name="Google Shape;1092;p282"/>
          <p:cNvSpPr txBox="1">
            <a:spLocks noGrp="1"/>
          </p:cNvSpPr>
          <p:nvPr>
            <p:ph type="body" idx="2"/>
          </p:nvPr>
        </p:nvSpPr>
        <p:spPr>
          <a:xfrm>
            <a:off x="817135" y="961109"/>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01" name="Google Shape;1093;p282"/>
          <p:cNvSpPr txBox="1">
            <a:spLocks noGrp="1"/>
          </p:cNvSpPr>
          <p:nvPr>
            <p:ph type="body" idx="3"/>
          </p:nvPr>
        </p:nvSpPr>
        <p:spPr>
          <a:xfrm>
            <a:off x="633920" y="2188616"/>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02" name="Google Shape;1094;p282"/>
          <p:cNvSpPr txBox="1">
            <a:spLocks noGrp="1"/>
          </p:cNvSpPr>
          <p:nvPr>
            <p:ph type="body" idx="4"/>
          </p:nvPr>
        </p:nvSpPr>
        <p:spPr>
          <a:xfrm>
            <a:off x="803908" y="344885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03" name="Google Shape;1095;p282"/>
          <p:cNvSpPr txBox="1">
            <a:spLocks noGrp="1"/>
          </p:cNvSpPr>
          <p:nvPr>
            <p:ph type="body" idx="5"/>
          </p:nvPr>
        </p:nvSpPr>
        <p:spPr>
          <a:xfrm>
            <a:off x="1798245" y="425855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04" name="Google Shape;1096;p282"/>
          <p:cNvSpPr txBox="1">
            <a:spLocks noGrp="1"/>
          </p:cNvSpPr>
          <p:nvPr>
            <p:ph type="body" idx="6"/>
          </p:nvPr>
        </p:nvSpPr>
        <p:spPr>
          <a:xfrm>
            <a:off x="6615516" y="961109"/>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05" name="Google Shape;1097;p282"/>
          <p:cNvSpPr txBox="1">
            <a:spLocks noGrp="1"/>
          </p:cNvSpPr>
          <p:nvPr>
            <p:ph type="body" idx="7"/>
          </p:nvPr>
        </p:nvSpPr>
        <p:spPr>
          <a:xfrm>
            <a:off x="6787154" y="2188616"/>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06" name="Google Shape;1098;p282"/>
          <p:cNvSpPr txBox="1">
            <a:spLocks noGrp="1"/>
          </p:cNvSpPr>
          <p:nvPr>
            <p:ph type="body" idx="8"/>
          </p:nvPr>
        </p:nvSpPr>
        <p:spPr>
          <a:xfrm>
            <a:off x="6602289" y="344885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07" name="Google Shape;1099;p282"/>
          <p:cNvSpPr txBox="1">
            <a:spLocks noGrp="1"/>
          </p:cNvSpPr>
          <p:nvPr>
            <p:ph type="body" idx="9"/>
          </p:nvPr>
        </p:nvSpPr>
        <p:spPr>
          <a:xfrm>
            <a:off x="5584940" y="425855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53" name="Shape 44"/>
        <p:cNvGrpSpPr/>
        <p:nvPr/>
      </p:nvGrpSpPr>
      <p:grpSpPr>
        <a:xfrm>
          <a:off x="0" y="0"/>
          <a:ext cx="0" cy="0"/>
          <a:chOff x="0" y="0"/>
          <a:chExt cx="0" cy="0"/>
        </a:xfrm>
      </p:grpSpPr>
      <p:pic>
        <p:nvPicPr>
          <p:cNvPr id="2097162" name="Google Shape;45;p220"/>
          <p:cNvPicPr preferRelativeResize="0">
            <a:picLocks/>
          </p:cNvPicPr>
          <p:nvPr/>
        </p:nvPicPr>
        <p:blipFill rotWithShape="1">
          <a:blip xmlns:r="http://schemas.openxmlformats.org/officeDocument/2006/relationships" r:embed="rId1"/>
          <a:srcRect l="16976" t="14937" r="19508" b="5408"/>
          <a:stretch>
            <a:fillRect/>
          </a:stretch>
        </p:blipFill>
        <p:spPr>
          <a:xfrm>
            <a:off x="6412523" y="0"/>
            <a:ext cx="2731477" cy="5143500"/>
          </a:xfrm>
          <a:prstGeom prst="rect"/>
          <a:noFill/>
          <a:ln>
            <a:noFill/>
          </a:ln>
        </p:spPr>
      </p:pic>
      <p:pic>
        <p:nvPicPr>
          <p:cNvPr id="2097163" name="Google Shape;46;p220"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6"/>
            <a:ext cx="9143990" cy="5143494"/>
          </a:xfrm>
          <a:prstGeom prst="rect"/>
          <a:noFill/>
          <a:ln>
            <a:noFill/>
          </a:ln>
        </p:spPr>
      </p:pic>
      <p:sp>
        <p:nvSpPr>
          <p:cNvPr id="1048628" name="Google Shape;47;p220"/>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29" name="Google Shape;48;p220"/>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30" name="Google Shape;49;p22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31" name="Google Shape;50;p22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228" name="Shape 1100"/>
        <p:cNvGrpSpPr/>
        <p:nvPr/>
      </p:nvGrpSpPr>
      <p:grpSpPr>
        <a:xfrm>
          <a:off x="0" y="0"/>
          <a:ext cx="0" cy="0"/>
          <a:chOff x="0" y="0"/>
          <a:chExt cx="0" cy="0"/>
        </a:xfrm>
      </p:grpSpPr>
      <p:pic>
        <p:nvPicPr>
          <p:cNvPr id="2097205" name="Google Shape;1101;p283"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951" name="Google Shape;1102;p28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52" name="Google Shape;1103;p28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29" name="Google Shape;1104;p283"/>
          <p:cNvGrpSpPr/>
          <p:nvPr/>
        </p:nvGrpSpPr>
        <p:grpSpPr>
          <a:xfrm>
            <a:off x="1941529" y="1105301"/>
            <a:ext cx="5260942" cy="3388546"/>
            <a:chOff x="1941529" y="1120931"/>
            <a:chExt cx="5260942" cy="3388546"/>
          </a:xfrm>
        </p:grpSpPr>
        <p:sp>
          <p:nvSpPr>
            <p:cNvPr id="1048953" name="Google Shape;1105;p283" descr="A picture containing icon  Description automatically generated"/>
            <p:cNvSpPr/>
            <p:nvPr/>
          </p:nvSpPr>
          <p:spPr>
            <a:xfrm>
              <a:off x="1941529" y="1120931"/>
              <a:ext cx="5260942" cy="3388546"/>
            </a:xfrm>
            <a:prstGeom prst="rect"/>
            <a:solidFill>
              <a:srgbClr val="FFFFFF"/>
            </a:solidFill>
            <a:ln>
              <a:noFill/>
            </a:ln>
            <a:effectLst>
              <a:outerShdw algn="tl" blurRad="50800" dir="2700000" dist="38100" rotWithShape="0">
                <a:srgbClr val="000000">
                  <a:alpha val="40000"/>
                </a:srgbClr>
              </a:outerShdw>
            </a:effectLst>
          </p:spPr>
        </p:sp>
        <p:sp>
          <p:nvSpPr>
            <p:cNvPr id="1048954" name="Google Shape;1106;p283"/>
            <p:cNvSpPr txBox="1"/>
            <p:nvPr/>
          </p:nvSpPr>
          <p:spPr>
            <a:xfrm>
              <a:off x="2881078" y="1323880"/>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1</a:t>
              </a:r>
            </a:p>
          </p:txBody>
        </p:sp>
        <p:sp>
          <p:nvSpPr>
            <p:cNvPr id="1048955" name="Google Shape;1107;p283"/>
            <p:cNvSpPr txBox="1"/>
            <p:nvPr/>
          </p:nvSpPr>
          <p:spPr>
            <a:xfrm>
              <a:off x="2121488" y="2164151"/>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3</a:t>
              </a:r>
            </a:p>
          </p:txBody>
        </p:sp>
        <p:sp>
          <p:nvSpPr>
            <p:cNvPr id="1048956" name="Google Shape;1108;p283"/>
            <p:cNvSpPr txBox="1"/>
            <p:nvPr/>
          </p:nvSpPr>
          <p:spPr>
            <a:xfrm>
              <a:off x="2121487" y="3109811"/>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5</a:t>
              </a:r>
            </a:p>
          </p:txBody>
        </p:sp>
        <p:sp>
          <p:nvSpPr>
            <p:cNvPr id="1048957" name="Google Shape;1109;p283"/>
            <p:cNvSpPr txBox="1"/>
            <p:nvPr/>
          </p:nvSpPr>
          <p:spPr>
            <a:xfrm>
              <a:off x="2881078" y="3988723"/>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7</a:t>
              </a:r>
            </a:p>
          </p:txBody>
        </p:sp>
        <p:sp>
          <p:nvSpPr>
            <p:cNvPr id="1048958" name="Google Shape;1110;p283"/>
            <p:cNvSpPr txBox="1"/>
            <p:nvPr/>
          </p:nvSpPr>
          <p:spPr>
            <a:xfrm>
              <a:off x="5885786" y="3988723"/>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8</a:t>
              </a:r>
            </a:p>
          </p:txBody>
        </p:sp>
        <p:sp>
          <p:nvSpPr>
            <p:cNvPr id="1048959" name="Google Shape;1111;p283"/>
            <p:cNvSpPr txBox="1"/>
            <p:nvPr/>
          </p:nvSpPr>
          <p:spPr>
            <a:xfrm>
              <a:off x="6646571" y="3116990"/>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6</a:t>
              </a:r>
            </a:p>
          </p:txBody>
        </p:sp>
        <p:sp>
          <p:nvSpPr>
            <p:cNvPr id="1048960" name="Google Shape;1112;p283"/>
            <p:cNvSpPr txBox="1"/>
            <p:nvPr/>
          </p:nvSpPr>
          <p:spPr>
            <a:xfrm>
              <a:off x="6649241" y="2139182"/>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4</a:t>
              </a:r>
            </a:p>
          </p:txBody>
        </p:sp>
        <p:sp>
          <p:nvSpPr>
            <p:cNvPr id="1048961" name="Google Shape;1113;p283"/>
            <p:cNvSpPr txBox="1"/>
            <p:nvPr/>
          </p:nvSpPr>
          <p:spPr>
            <a:xfrm>
              <a:off x="5885785" y="1321265"/>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2</a:t>
              </a:r>
            </a:p>
          </p:txBody>
        </p:sp>
      </p:grpSp>
      <p:sp>
        <p:nvSpPr>
          <p:cNvPr id="1048962" name="Google Shape;1114;p283"/>
          <p:cNvSpPr txBox="1">
            <a:spLocks noGrp="1"/>
          </p:cNvSpPr>
          <p:nvPr>
            <p:ph type="body" idx="1"/>
          </p:nvPr>
        </p:nvSpPr>
        <p:spPr>
          <a:xfrm>
            <a:off x="895514" y="1264575"/>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63" name="Google Shape;1115;p283"/>
          <p:cNvSpPr txBox="1">
            <a:spLocks noGrp="1"/>
          </p:cNvSpPr>
          <p:nvPr>
            <p:ph type="body" idx="2"/>
          </p:nvPr>
        </p:nvSpPr>
        <p:spPr>
          <a:xfrm>
            <a:off x="135731" y="2129927"/>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64" name="Google Shape;1116;p283"/>
          <p:cNvSpPr txBox="1">
            <a:spLocks noGrp="1"/>
          </p:cNvSpPr>
          <p:nvPr>
            <p:ph type="body" idx="3"/>
          </p:nvPr>
        </p:nvSpPr>
        <p:spPr>
          <a:xfrm>
            <a:off x="135731" y="311331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65" name="Google Shape;1117;p283"/>
          <p:cNvSpPr txBox="1">
            <a:spLocks noGrp="1"/>
          </p:cNvSpPr>
          <p:nvPr>
            <p:ph type="body" idx="4"/>
          </p:nvPr>
        </p:nvSpPr>
        <p:spPr>
          <a:xfrm>
            <a:off x="895514" y="4000086"/>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66" name="Google Shape;1118;p283"/>
          <p:cNvSpPr txBox="1">
            <a:spLocks noGrp="1"/>
          </p:cNvSpPr>
          <p:nvPr>
            <p:ph type="body" idx="5"/>
          </p:nvPr>
        </p:nvSpPr>
        <p:spPr>
          <a:xfrm>
            <a:off x="6525054" y="1264575"/>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67" name="Google Shape;1119;p283"/>
          <p:cNvSpPr txBox="1">
            <a:spLocks noGrp="1"/>
          </p:cNvSpPr>
          <p:nvPr>
            <p:ph type="body" idx="6"/>
          </p:nvPr>
        </p:nvSpPr>
        <p:spPr>
          <a:xfrm>
            <a:off x="6525054" y="4000086"/>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68" name="Google Shape;1120;p283"/>
          <p:cNvSpPr txBox="1">
            <a:spLocks noGrp="1"/>
          </p:cNvSpPr>
          <p:nvPr>
            <p:ph type="body" idx="7"/>
          </p:nvPr>
        </p:nvSpPr>
        <p:spPr>
          <a:xfrm>
            <a:off x="7294177" y="2129927"/>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69" name="Google Shape;1121;p283"/>
          <p:cNvSpPr txBox="1">
            <a:spLocks noGrp="1"/>
          </p:cNvSpPr>
          <p:nvPr>
            <p:ph type="body" idx="8"/>
          </p:nvPr>
        </p:nvSpPr>
        <p:spPr>
          <a:xfrm>
            <a:off x="7294177" y="311331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70" name="Google Shape;1122;p283"/>
          <p:cNvSpPr txBox="1">
            <a:spLocks noGrp="1"/>
          </p:cNvSpPr>
          <p:nvPr>
            <p:ph type="body" idx="9"/>
          </p:nvPr>
        </p:nvSpPr>
        <p:spPr>
          <a:xfrm>
            <a:off x="3732038" y="2630794"/>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248" name="Shape 1123"/>
        <p:cNvGrpSpPr/>
        <p:nvPr/>
      </p:nvGrpSpPr>
      <p:grpSpPr>
        <a:xfrm>
          <a:off x="0" y="0"/>
          <a:ext cx="0" cy="0"/>
          <a:chOff x="0" y="0"/>
          <a:chExt cx="0" cy="0"/>
        </a:xfrm>
      </p:grpSpPr>
      <p:pic>
        <p:nvPicPr>
          <p:cNvPr id="2097221" name="Google Shape;1124;p284"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060" name="Google Shape;1125;p28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61" name="Google Shape;1126;p28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49" name="Google Shape;1127;p284"/>
          <p:cNvGrpSpPr/>
          <p:nvPr/>
        </p:nvGrpSpPr>
        <p:grpSpPr>
          <a:xfrm>
            <a:off x="1761518" y="3131028"/>
            <a:ext cx="5620964" cy="646462"/>
            <a:chOff x="881517" y="3131028"/>
            <a:chExt cx="5620964" cy="646462"/>
          </a:xfrm>
        </p:grpSpPr>
        <p:grpSp>
          <p:nvGrpSpPr>
            <p:cNvPr id="250" name="Google Shape;1128;p284"/>
            <p:cNvGrpSpPr/>
            <p:nvPr/>
          </p:nvGrpSpPr>
          <p:grpSpPr>
            <a:xfrm>
              <a:off x="881517" y="3131028"/>
              <a:ext cx="397892" cy="646462"/>
              <a:chOff x="1400864" y="1624076"/>
              <a:chExt cx="560368" cy="910439"/>
            </a:xfrm>
          </p:grpSpPr>
          <p:grpSp>
            <p:nvGrpSpPr>
              <p:cNvPr id="251" name="Google Shape;1129;p284"/>
              <p:cNvGrpSpPr/>
              <p:nvPr/>
            </p:nvGrpSpPr>
            <p:grpSpPr>
              <a:xfrm>
                <a:off x="1400864" y="1624076"/>
                <a:ext cx="560368" cy="825149"/>
                <a:chOff x="1342876" y="1647676"/>
                <a:chExt cx="560368" cy="825149"/>
              </a:xfrm>
            </p:grpSpPr>
            <p:sp>
              <p:nvSpPr>
                <p:cNvPr id="1049062" name="Google Shape;1130;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63" name="Google Shape;1131;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69" name="Google Shape;1132;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64" name="Google Shape;1133;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52" name="Google Shape;1134;p284"/>
            <p:cNvGrpSpPr/>
            <p:nvPr/>
          </p:nvGrpSpPr>
          <p:grpSpPr>
            <a:xfrm>
              <a:off x="2622541" y="3131028"/>
              <a:ext cx="397892" cy="646462"/>
              <a:chOff x="1400864" y="1624076"/>
              <a:chExt cx="560368" cy="910439"/>
            </a:xfrm>
          </p:grpSpPr>
          <p:grpSp>
            <p:nvGrpSpPr>
              <p:cNvPr id="253" name="Google Shape;1135;p284"/>
              <p:cNvGrpSpPr/>
              <p:nvPr/>
            </p:nvGrpSpPr>
            <p:grpSpPr>
              <a:xfrm>
                <a:off x="1400864" y="1624076"/>
                <a:ext cx="560368" cy="825149"/>
                <a:chOff x="1342876" y="1647676"/>
                <a:chExt cx="560368" cy="825149"/>
              </a:xfrm>
            </p:grpSpPr>
            <p:sp>
              <p:nvSpPr>
                <p:cNvPr id="1049065" name="Google Shape;1136;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66" name="Google Shape;1137;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0" name="Google Shape;1138;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67" name="Google Shape;1139;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54" name="Google Shape;1140;p284"/>
            <p:cNvGrpSpPr/>
            <p:nvPr/>
          </p:nvGrpSpPr>
          <p:grpSpPr>
            <a:xfrm>
              <a:off x="4363565" y="3131028"/>
              <a:ext cx="397892" cy="646462"/>
              <a:chOff x="1400864" y="1624076"/>
              <a:chExt cx="560368" cy="910439"/>
            </a:xfrm>
          </p:grpSpPr>
          <p:grpSp>
            <p:nvGrpSpPr>
              <p:cNvPr id="255" name="Google Shape;1141;p284"/>
              <p:cNvGrpSpPr/>
              <p:nvPr/>
            </p:nvGrpSpPr>
            <p:grpSpPr>
              <a:xfrm>
                <a:off x="1400864" y="1624076"/>
                <a:ext cx="560368" cy="825149"/>
                <a:chOff x="1342876" y="1647676"/>
                <a:chExt cx="560368" cy="825149"/>
              </a:xfrm>
            </p:grpSpPr>
            <p:sp>
              <p:nvSpPr>
                <p:cNvPr id="1049068" name="Google Shape;1142;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69" name="Google Shape;1143;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1" name="Google Shape;1144;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70" name="Google Shape;1145;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56" name="Google Shape;1146;p284"/>
            <p:cNvGrpSpPr/>
            <p:nvPr/>
          </p:nvGrpSpPr>
          <p:grpSpPr>
            <a:xfrm>
              <a:off x="6104589" y="3131028"/>
              <a:ext cx="397892" cy="646462"/>
              <a:chOff x="1400864" y="1624076"/>
              <a:chExt cx="560368" cy="910439"/>
            </a:xfrm>
          </p:grpSpPr>
          <p:grpSp>
            <p:nvGrpSpPr>
              <p:cNvPr id="257" name="Google Shape;1147;p284"/>
              <p:cNvGrpSpPr/>
              <p:nvPr/>
            </p:nvGrpSpPr>
            <p:grpSpPr>
              <a:xfrm>
                <a:off x="1400864" y="1624076"/>
                <a:ext cx="560368" cy="825149"/>
                <a:chOff x="1342876" y="1647676"/>
                <a:chExt cx="560368" cy="825149"/>
              </a:xfrm>
            </p:grpSpPr>
            <p:sp>
              <p:nvSpPr>
                <p:cNvPr id="1049071" name="Google Shape;1148;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72" name="Google Shape;1149;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2" name="Google Shape;1150;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73" name="Google Shape;1151;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074" name="Google Shape;1152;p284"/>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75" name="Google Shape;1153;p284"/>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76" name="Google Shape;1154;p284"/>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77" name="Google Shape;1155;p284"/>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258" name="Google Shape;1156;p284"/>
          <p:cNvGrpSpPr/>
          <p:nvPr/>
        </p:nvGrpSpPr>
        <p:grpSpPr>
          <a:xfrm>
            <a:off x="881517" y="1424144"/>
            <a:ext cx="7361989" cy="646462"/>
            <a:chOff x="881517" y="2219381"/>
            <a:chExt cx="7361989" cy="646462"/>
          </a:xfrm>
        </p:grpSpPr>
        <p:grpSp>
          <p:nvGrpSpPr>
            <p:cNvPr id="259" name="Google Shape;1157;p284"/>
            <p:cNvGrpSpPr/>
            <p:nvPr/>
          </p:nvGrpSpPr>
          <p:grpSpPr>
            <a:xfrm>
              <a:off x="881517" y="2219381"/>
              <a:ext cx="397892" cy="646462"/>
              <a:chOff x="1400864" y="1624076"/>
              <a:chExt cx="560368" cy="910439"/>
            </a:xfrm>
          </p:grpSpPr>
          <p:grpSp>
            <p:nvGrpSpPr>
              <p:cNvPr id="260" name="Google Shape;1158;p284"/>
              <p:cNvGrpSpPr/>
              <p:nvPr/>
            </p:nvGrpSpPr>
            <p:grpSpPr>
              <a:xfrm>
                <a:off x="1400864" y="1624076"/>
                <a:ext cx="560368" cy="825149"/>
                <a:chOff x="1342876" y="1647676"/>
                <a:chExt cx="560368" cy="825149"/>
              </a:xfrm>
            </p:grpSpPr>
            <p:sp>
              <p:nvSpPr>
                <p:cNvPr id="1049078" name="Google Shape;1159;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79" name="Google Shape;1160;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3" name="Google Shape;1161;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80" name="Google Shape;1162;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61" name="Google Shape;1163;p284"/>
            <p:cNvGrpSpPr/>
            <p:nvPr/>
          </p:nvGrpSpPr>
          <p:grpSpPr>
            <a:xfrm>
              <a:off x="2622541" y="2219381"/>
              <a:ext cx="397892" cy="646462"/>
              <a:chOff x="1400864" y="1624076"/>
              <a:chExt cx="560368" cy="910439"/>
            </a:xfrm>
          </p:grpSpPr>
          <p:grpSp>
            <p:nvGrpSpPr>
              <p:cNvPr id="262" name="Google Shape;1164;p284"/>
              <p:cNvGrpSpPr/>
              <p:nvPr/>
            </p:nvGrpSpPr>
            <p:grpSpPr>
              <a:xfrm>
                <a:off x="1400864" y="1624076"/>
                <a:ext cx="560368" cy="825149"/>
                <a:chOff x="1342876" y="1647676"/>
                <a:chExt cx="560368" cy="825149"/>
              </a:xfrm>
            </p:grpSpPr>
            <p:sp>
              <p:nvSpPr>
                <p:cNvPr id="1049081" name="Google Shape;1165;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82" name="Google Shape;1166;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4" name="Google Shape;1167;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83" name="Google Shape;1168;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63" name="Google Shape;1169;p284"/>
            <p:cNvGrpSpPr/>
            <p:nvPr/>
          </p:nvGrpSpPr>
          <p:grpSpPr>
            <a:xfrm>
              <a:off x="4363565" y="2219381"/>
              <a:ext cx="397892" cy="646462"/>
              <a:chOff x="1400864" y="1624076"/>
              <a:chExt cx="560368" cy="910439"/>
            </a:xfrm>
          </p:grpSpPr>
          <p:grpSp>
            <p:nvGrpSpPr>
              <p:cNvPr id="264" name="Google Shape;1170;p284"/>
              <p:cNvGrpSpPr/>
              <p:nvPr/>
            </p:nvGrpSpPr>
            <p:grpSpPr>
              <a:xfrm>
                <a:off x="1400864" y="1624076"/>
                <a:ext cx="560368" cy="825149"/>
                <a:chOff x="1342876" y="1647676"/>
                <a:chExt cx="560368" cy="825149"/>
              </a:xfrm>
            </p:grpSpPr>
            <p:sp>
              <p:nvSpPr>
                <p:cNvPr id="1049084" name="Google Shape;1171;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85" name="Google Shape;1172;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5" name="Google Shape;1173;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86" name="Google Shape;1174;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65" name="Google Shape;1175;p284"/>
            <p:cNvGrpSpPr/>
            <p:nvPr/>
          </p:nvGrpSpPr>
          <p:grpSpPr>
            <a:xfrm>
              <a:off x="6104589" y="2219381"/>
              <a:ext cx="397892" cy="646462"/>
              <a:chOff x="1400864" y="1624076"/>
              <a:chExt cx="560368" cy="910439"/>
            </a:xfrm>
          </p:grpSpPr>
          <p:grpSp>
            <p:nvGrpSpPr>
              <p:cNvPr id="266" name="Google Shape;1176;p284"/>
              <p:cNvGrpSpPr/>
              <p:nvPr/>
            </p:nvGrpSpPr>
            <p:grpSpPr>
              <a:xfrm>
                <a:off x="1400864" y="1624076"/>
                <a:ext cx="560368" cy="825149"/>
                <a:chOff x="1342876" y="1647676"/>
                <a:chExt cx="560368" cy="825149"/>
              </a:xfrm>
            </p:grpSpPr>
            <p:sp>
              <p:nvSpPr>
                <p:cNvPr id="1049087" name="Google Shape;1177;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88" name="Google Shape;1178;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6" name="Google Shape;1179;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89" name="Google Shape;1180;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67" name="Google Shape;1181;p284"/>
            <p:cNvGrpSpPr/>
            <p:nvPr/>
          </p:nvGrpSpPr>
          <p:grpSpPr>
            <a:xfrm>
              <a:off x="7845614" y="2219381"/>
              <a:ext cx="397892" cy="646462"/>
              <a:chOff x="1400864" y="1624076"/>
              <a:chExt cx="560368" cy="910439"/>
            </a:xfrm>
          </p:grpSpPr>
          <p:grpSp>
            <p:nvGrpSpPr>
              <p:cNvPr id="268" name="Google Shape;1182;p284"/>
              <p:cNvGrpSpPr/>
              <p:nvPr/>
            </p:nvGrpSpPr>
            <p:grpSpPr>
              <a:xfrm>
                <a:off x="1400864" y="1624076"/>
                <a:ext cx="560368" cy="825149"/>
                <a:chOff x="1342876" y="1647676"/>
                <a:chExt cx="560368" cy="825149"/>
              </a:xfrm>
            </p:grpSpPr>
            <p:sp>
              <p:nvSpPr>
                <p:cNvPr id="1049090" name="Google Shape;1183;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91" name="Google Shape;1184;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7" name="Google Shape;1185;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92" name="Google Shape;1186;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093" name="Google Shape;1187;p284"/>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94" name="Google Shape;1188;p284"/>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95" name="Google Shape;1189;p284"/>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96" name="Google Shape;1190;p284"/>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97" name="Google Shape;1191;p284"/>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416" name="Shape 1192"/>
        <p:cNvGrpSpPr/>
        <p:nvPr/>
      </p:nvGrpSpPr>
      <p:grpSpPr>
        <a:xfrm>
          <a:off x="0" y="0"/>
          <a:ext cx="0" cy="0"/>
          <a:chOff x="0" y="0"/>
          <a:chExt cx="0" cy="0"/>
        </a:xfrm>
      </p:grpSpPr>
      <p:pic>
        <p:nvPicPr>
          <p:cNvPr id="2097299" name="Google Shape;1193;p285"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578" name="Google Shape;1194;p28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79" name="Google Shape;1195;p28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17" name="Google Shape;1196;p285"/>
          <p:cNvGrpSpPr/>
          <p:nvPr/>
        </p:nvGrpSpPr>
        <p:grpSpPr>
          <a:xfrm>
            <a:off x="1761518" y="3131028"/>
            <a:ext cx="5620964" cy="646462"/>
            <a:chOff x="881517" y="3131028"/>
            <a:chExt cx="5620964" cy="646462"/>
          </a:xfrm>
        </p:grpSpPr>
        <p:grpSp>
          <p:nvGrpSpPr>
            <p:cNvPr id="418" name="Google Shape;1197;p285"/>
            <p:cNvGrpSpPr/>
            <p:nvPr/>
          </p:nvGrpSpPr>
          <p:grpSpPr>
            <a:xfrm>
              <a:off x="881517" y="3131028"/>
              <a:ext cx="397892" cy="646462"/>
              <a:chOff x="1400864" y="1624076"/>
              <a:chExt cx="560368" cy="910439"/>
            </a:xfrm>
          </p:grpSpPr>
          <p:grpSp>
            <p:nvGrpSpPr>
              <p:cNvPr id="419" name="Google Shape;1198;p285"/>
              <p:cNvGrpSpPr/>
              <p:nvPr/>
            </p:nvGrpSpPr>
            <p:grpSpPr>
              <a:xfrm>
                <a:off x="1400864" y="1624076"/>
                <a:ext cx="560368" cy="825149"/>
                <a:chOff x="1342876" y="1647676"/>
                <a:chExt cx="560368" cy="825149"/>
              </a:xfrm>
            </p:grpSpPr>
            <p:sp>
              <p:nvSpPr>
                <p:cNvPr id="1049580" name="Google Shape;1199;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81" name="Google Shape;1200;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37" name="Google Shape;1201;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82" name="Google Shape;1202;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0" name="Google Shape;1203;p285"/>
            <p:cNvGrpSpPr/>
            <p:nvPr/>
          </p:nvGrpSpPr>
          <p:grpSpPr>
            <a:xfrm>
              <a:off x="2622541" y="3131028"/>
              <a:ext cx="397892" cy="646462"/>
              <a:chOff x="1400864" y="1624076"/>
              <a:chExt cx="560368" cy="910439"/>
            </a:xfrm>
          </p:grpSpPr>
          <p:grpSp>
            <p:nvGrpSpPr>
              <p:cNvPr id="421" name="Google Shape;1204;p285"/>
              <p:cNvGrpSpPr/>
              <p:nvPr/>
            </p:nvGrpSpPr>
            <p:grpSpPr>
              <a:xfrm>
                <a:off x="1400864" y="1624076"/>
                <a:ext cx="560368" cy="825149"/>
                <a:chOff x="1342876" y="1647676"/>
                <a:chExt cx="560368" cy="825149"/>
              </a:xfrm>
            </p:grpSpPr>
            <p:sp>
              <p:nvSpPr>
                <p:cNvPr id="1049583" name="Google Shape;1205;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84" name="Google Shape;1206;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38" name="Google Shape;1207;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85" name="Google Shape;1208;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2" name="Google Shape;1209;p285"/>
            <p:cNvGrpSpPr/>
            <p:nvPr/>
          </p:nvGrpSpPr>
          <p:grpSpPr>
            <a:xfrm>
              <a:off x="4363565" y="3131028"/>
              <a:ext cx="397892" cy="646462"/>
              <a:chOff x="1400864" y="1624076"/>
              <a:chExt cx="560368" cy="910439"/>
            </a:xfrm>
          </p:grpSpPr>
          <p:grpSp>
            <p:nvGrpSpPr>
              <p:cNvPr id="423" name="Google Shape;1210;p285"/>
              <p:cNvGrpSpPr/>
              <p:nvPr/>
            </p:nvGrpSpPr>
            <p:grpSpPr>
              <a:xfrm>
                <a:off x="1400864" y="1624076"/>
                <a:ext cx="560368" cy="825149"/>
                <a:chOff x="1342876" y="1647676"/>
                <a:chExt cx="560368" cy="825149"/>
              </a:xfrm>
            </p:grpSpPr>
            <p:sp>
              <p:nvSpPr>
                <p:cNvPr id="1049586" name="Google Shape;1211;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87" name="Google Shape;1212;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39" name="Google Shape;1213;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88" name="Google Shape;1214;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4" name="Google Shape;1215;p285"/>
            <p:cNvGrpSpPr/>
            <p:nvPr/>
          </p:nvGrpSpPr>
          <p:grpSpPr>
            <a:xfrm>
              <a:off x="6104589" y="3131028"/>
              <a:ext cx="397892" cy="646462"/>
              <a:chOff x="1400864" y="1624076"/>
              <a:chExt cx="560368" cy="910439"/>
            </a:xfrm>
          </p:grpSpPr>
          <p:grpSp>
            <p:nvGrpSpPr>
              <p:cNvPr id="425" name="Google Shape;1216;p285"/>
              <p:cNvGrpSpPr/>
              <p:nvPr/>
            </p:nvGrpSpPr>
            <p:grpSpPr>
              <a:xfrm>
                <a:off x="1400864" y="1624076"/>
                <a:ext cx="560368" cy="825149"/>
                <a:chOff x="1342876" y="1647676"/>
                <a:chExt cx="560368" cy="825149"/>
              </a:xfrm>
            </p:grpSpPr>
            <p:sp>
              <p:nvSpPr>
                <p:cNvPr id="1049589" name="Google Shape;1217;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90" name="Google Shape;1218;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0" name="Google Shape;1219;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1" name="Google Shape;1220;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592" name="Google Shape;1221;p285"/>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93" name="Google Shape;1222;p285"/>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94" name="Google Shape;1223;p285"/>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95" name="Google Shape;1224;p285"/>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426" name="Google Shape;1225;p285"/>
          <p:cNvGrpSpPr/>
          <p:nvPr/>
        </p:nvGrpSpPr>
        <p:grpSpPr>
          <a:xfrm>
            <a:off x="881517" y="1424144"/>
            <a:ext cx="7361989" cy="646462"/>
            <a:chOff x="881517" y="2219381"/>
            <a:chExt cx="7361989" cy="646462"/>
          </a:xfrm>
        </p:grpSpPr>
        <p:grpSp>
          <p:nvGrpSpPr>
            <p:cNvPr id="427" name="Google Shape;1226;p285"/>
            <p:cNvGrpSpPr/>
            <p:nvPr/>
          </p:nvGrpSpPr>
          <p:grpSpPr>
            <a:xfrm>
              <a:off x="881517" y="2219381"/>
              <a:ext cx="397892" cy="646462"/>
              <a:chOff x="1400864" y="1624076"/>
              <a:chExt cx="560368" cy="910439"/>
            </a:xfrm>
          </p:grpSpPr>
          <p:grpSp>
            <p:nvGrpSpPr>
              <p:cNvPr id="428" name="Google Shape;1227;p285"/>
              <p:cNvGrpSpPr/>
              <p:nvPr/>
            </p:nvGrpSpPr>
            <p:grpSpPr>
              <a:xfrm>
                <a:off x="1400864" y="1624076"/>
                <a:ext cx="560368" cy="825149"/>
                <a:chOff x="1342876" y="1647676"/>
                <a:chExt cx="560368" cy="825149"/>
              </a:xfrm>
            </p:grpSpPr>
            <p:sp>
              <p:nvSpPr>
                <p:cNvPr id="1049596" name="Google Shape;1228;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97" name="Google Shape;1229;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1" name="Google Shape;1230;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8" name="Google Shape;1231;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9" name="Google Shape;1232;p285"/>
            <p:cNvGrpSpPr/>
            <p:nvPr/>
          </p:nvGrpSpPr>
          <p:grpSpPr>
            <a:xfrm>
              <a:off x="2622541" y="2219381"/>
              <a:ext cx="397892" cy="646462"/>
              <a:chOff x="1400864" y="1624076"/>
              <a:chExt cx="560368" cy="910439"/>
            </a:xfrm>
          </p:grpSpPr>
          <p:grpSp>
            <p:nvGrpSpPr>
              <p:cNvPr id="430" name="Google Shape;1233;p285"/>
              <p:cNvGrpSpPr/>
              <p:nvPr/>
            </p:nvGrpSpPr>
            <p:grpSpPr>
              <a:xfrm>
                <a:off x="1400864" y="1624076"/>
                <a:ext cx="560368" cy="825149"/>
                <a:chOff x="1342876" y="1647676"/>
                <a:chExt cx="560368" cy="825149"/>
              </a:xfrm>
            </p:grpSpPr>
            <p:sp>
              <p:nvSpPr>
                <p:cNvPr id="1049599" name="Google Shape;1234;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00" name="Google Shape;1235;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2" name="Google Shape;1236;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01" name="Google Shape;1237;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31" name="Google Shape;1238;p285"/>
            <p:cNvGrpSpPr/>
            <p:nvPr/>
          </p:nvGrpSpPr>
          <p:grpSpPr>
            <a:xfrm>
              <a:off x="4363565" y="2219381"/>
              <a:ext cx="397892" cy="646462"/>
              <a:chOff x="1400864" y="1624076"/>
              <a:chExt cx="560368" cy="910439"/>
            </a:xfrm>
          </p:grpSpPr>
          <p:grpSp>
            <p:nvGrpSpPr>
              <p:cNvPr id="432" name="Google Shape;1239;p285"/>
              <p:cNvGrpSpPr/>
              <p:nvPr/>
            </p:nvGrpSpPr>
            <p:grpSpPr>
              <a:xfrm>
                <a:off x="1400864" y="1624076"/>
                <a:ext cx="560368" cy="825149"/>
                <a:chOff x="1342876" y="1647676"/>
                <a:chExt cx="560368" cy="825149"/>
              </a:xfrm>
            </p:grpSpPr>
            <p:sp>
              <p:nvSpPr>
                <p:cNvPr id="1049602" name="Google Shape;1240;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03" name="Google Shape;1241;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3" name="Google Shape;1242;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04" name="Google Shape;1243;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33" name="Google Shape;1244;p285"/>
            <p:cNvGrpSpPr/>
            <p:nvPr/>
          </p:nvGrpSpPr>
          <p:grpSpPr>
            <a:xfrm>
              <a:off x="6104589" y="2219381"/>
              <a:ext cx="397892" cy="646462"/>
              <a:chOff x="1400864" y="1624076"/>
              <a:chExt cx="560368" cy="910439"/>
            </a:xfrm>
          </p:grpSpPr>
          <p:grpSp>
            <p:nvGrpSpPr>
              <p:cNvPr id="434" name="Google Shape;1245;p285"/>
              <p:cNvGrpSpPr/>
              <p:nvPr/>
            </p:nvGrpSpPr>
            <p:grpSpPr>
              <a:xfrm>
                <a:off x="1400864" y="1624076"/>
                <a:ext cx="560368" cy="825149"/>
                <a:chOff x="1342876" y="1647676"/>
                <a:chExt cx="560368" cy="825149"/>
              </a:xfrm>
            </p:grpSpPr>
            <p:sp>
              <p:nvSpPr>
                <p:cNvPr id="1049605" name="Google Shape;1246;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06" name="Google Shape;1247;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4" name="Google Shape;1248;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07" name="Google Shape;1249;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35" name="Google Shape;1250;p285"/>
            <p:cNvGrpSpPr/>
            <p:nvPr/>
          </p:nvGrpSpPr>
          <p:grpSpPr>
            <a:xfrm>
              <a:off x="7845614" y="2219381"/>
              <a:ext cx="397892" cy="646462"/>
              <a:chOff x="1400864" y="1624076"/>
              <a:chExt cx="560368" cy="910439"/>
            </a:xfrm>
          </p:grpSpPr>
          <p:grpSp>
            <p:nvGrpSpPr>
              <p:cNvPr id="436" name="Google Shape;1251;p285"/>
              <p:cNvGrpSpPr/>
              <p:nvPr/>
            </p:nvGrpSpPr>
            <p:grpSpPr>
              <a:xfrm>
                <a:off x="1400864" y="1624076"/>
                <a:ext cx="560368" cy="825149"/>
                <a:chOff x="1342876" y="1647676"/>
                <a:chExt cx="560368" cy="825149"/>
              </a:xfrm>
            </p:grpSpPr>
            <p:sp>
              <p:nvSpPr>
                <p:cNvPr id="1049608" name="Google Shape;1252;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09" name="Google Shape;1253;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5" name="Google Shape;1254;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10" name="Google Shape;1255;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611" name="Google Shape;1256;p285"/>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12" name="Google Shape;1257;p285"/>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13" name="Google Shape;1258;p285"/>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14" name="Google Shape;1259;p285"/>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15" name="Google Shape;1260;p285"/>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292" name="Shape 1261"/>
        <p:cNvGrpSpPr/>
        <p:nvPr/>
      </p:nvGrpSpPr>
      <p:grpSpPr>
        <a:xfrm>
          <a:off x="0" y="0"/>
          <a:ext cx="0" cy="0"/>
          <a:chOff x="0" y="0"/>
          <a:chExt cx="0" cy="0"/>
        </a:xfrm>
      </p:grpSpPr>
      <p:pic>
        <p:nvPicPr>
          <p:cNvPr id="2097233" name="Google Shape;1262;p286"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170" name="Google Shape;1263;p28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71" name="Google Shape;1264;p28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93" name="Google Shape;1265;p286"/>
          <p:cNvGrpSpPr/>
          <p:nvPr/>
        </p:nvGrpSpPr>
        <p:grpSpPr>
          <a:xfrm>
            <a:off x="1761518" y="3131028"/>
            <a:ext cx="5620964" cy="646462"/>
            <a:chOff x="881517" y="3131028"/>
            <a:chExt cx="5620964" cy="646462"/>
          </a:xfrm>
        </p:grpSpPr>
        <p:grpSp>
          <p:nvGrpSpPr>
            <p:cNvPr id="294" name="Google Shape;1266;p286"/>
            <p:cNvGrpSpPr/>
            <p:nvPr/>
          </p:nvGrpSpPr>
          <p:grpSpPr>
            <a:xfrm>
              <a:off x="881517" y="3131028"/>
              <a:ext cx="397892" cy="646462"/>
              <a:chOff x="1400864" y="1624076"/>
              <a:chExt cx="560368" cy="910439"/>
            </a:xfrm>
          </p:grpSpPr>
          <p:grpSp>
            <p:nvGrpSpPr>
              <p:cNvPr id="295" name="Google Shape;1267;p286"/>
              <p:cNvGrpSpPr/>
              <p:nvPr/>
            </p:nvGrpSpPr>
            <p:grpSpPr>
              <a:xfrm>
                <a:off x="1400864" y="1624076"/>
                <a:ext cx="560368" cy="825149"/>
                <a:chOff x="1342876" y="1647676"/>
                <a:chExt cx="560368" cy="825149"/>
              </a:xfrm>
            </p:grpSpPr>
            <p:sp>
              <p:nvSpPr>
                <p:cNvPr id="1049172" name="Google Shape;1268;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73" name="Google Shape;1269;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89" name="Google Shape;1270;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74" name="Google Shape;1271;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96" name="Google Shape;1272;p286"/>
            <p:cNvGrpSpPr/>
            <p:nvPr/>
          </p:nvGrpSpPr>
          <p:grpSpPr>
            <a:xfrm>
              <a:off x="2622541" y="3131028"/>
              <a:ext cx="397892" cy="646462"/>
              <a:chOff x="1400864" y="1624076"/>
              <a:chExt cx="560368" cy="910439"/>
            </a:xfrm>
          </p:grpSpPr>
          <p:grpSp>
            <p:nvGrpSpPr>
              <p:cNvPr id="297" name="Google Shape;1273;p286"/>
              <p:cNvGrpSpPr/>
              <p:nvPr/>
            </p:nvGrpSpPr>
            <p:grpSpPr>
              <a:xfrm>
                <a:off x="1400864" y="1624076"/>
                <a:ext cx="560368" cy="825149"/>
                <a:chOff x="1342876" y="1647676"/>
                <a:chExt cx="560368" cy="825149"/>
              </a:xfrm>
            </p:grpSpPr>
            <p:sp>
              <p:nvSpPr>
                <p:cNvPr id="1049175" name="Google Shape;1274;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76" name="Google Shape;1275;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0" name="Google Shape;1276;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77" name="Google Shape;1277;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98" name="Google Shape;1278;p286"/>
            <p:cNvGrpSpPr/>
            <p:nvPr/>
          </p:nvGrpSpPr>
          <p:grpSpPr>
            <a:xfrm>
              <a:off x="4363565" y="3131028"/>
              <a:ext cx="397892" cy="646462"/>
              <a:chOff x="1400864" y="1624076"/>
              <a:chExt cx="560368" cy="910439"/>
            </a:xfrm>
          </p:grpSpPr>
          <p:grpSp>
            <p:nvGrpSpPr>
              <p:cNvPr id="299" name="Google Shape;1279;p286"/>
              <p:cNvGrpSpPr/>
              <p:nvPr/>
            </p:nvGrpSpPr>
            <p:grpSpPr>
              <a:xfrm>
                <a:off x="1400864" y="1624076"/>
                <a:ext cx="560368" cy="825149"/>
                <a:chOff x="1342876" y="1647676"/>
                <a:chExt cx="560368" cy="825149"/>
              </a:xfrm>
            </p:grpSpPr>
            <p:sp>
              <p:nvSpPr>
                <p:cNvPr id="1049178" name="Google Shape;1280;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79" name="Google Shape;1281;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1" name="Google Shape;1282;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80" name="Google Shape;1283;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00" name="Google Shape;1284;p286"/>
            <p:cNvGrpSpPr/>
            <p:nvPr/>
          </p:nvGrpSpPr>
          <p:grpSpPr>
            <a:xfrm>
              <a:off x="6104589" y="3131028"/>
              <a:ext cx="397892" cy="646462"/>
              <a:chOff x="1400864" y="1624076"/>
              <a:chExt cx="560368" cy="910439"/>
            </a:xfrm>
          </p:grpSpPr>
          <p:grpSp>
            <p:nvGrpSpPr>
              <p:cNvPr id="301" name="Google Shape;1285;p286"/>
              <p:cNvGrpSpPr/>
              <p:nvPr/>
            </p:nvGrpSpPr>
            <p:grpSpPr>
              <a:xfrm>
                <a:off x="1400864" y="1624076"/>
                <a:ext cx="560368" cy="825149"/>
                <a:chOff x="1342876" y="1647676"/>
                <a:chExt cx="560368" cy="825149"/>
              </a:xfrm>
            </p:grpSpPr>
            <p:sp>
              <p:nvSpPr>
                <p:cNvPr id="1049181" name="Google Shape;1286;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82" name="Google Shape;1287;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2" name="Google Shape;1288;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83" name="Google Shape;1289;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184" name="Google Shape;1290;p286"/>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85" name="Google Shape;1291;p286"/>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86" name="Google Shape;1292;p286"/>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87" name="Google Shape;1293;p286"/>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302" name="Google Shape;1294;p286"/>
          <p:cNvGrpSpPr/>
          <p:nvPr/>
        </p:nvGrpSpPr>
        <p:grpSpPr>
          <a:xfrm>
            <a:off x="881517" y="1424144"/>
            <a:ext cx="7361989" cy="646462"/>
            <a:chOff x="881517" y="2219381"/>
            <a:chExt cx="7361989" cy="646462"/>
          </a:xfrm>
        </p:grpSpPr>
        <p:grpSp>
          <p:nvGrpSpPr>
            <p:cNvPr id="303" name="Google Shape;1295;p286"/>
            <p:cNvGrpSpPr/>
            <p:nvPr/>
          </p:nvGrpSpPr>
          <p:grpSpPr>
            <a:xfrm>
              <a:off x="881517" y="2219381"/>
              <a:ext cx="397892" cy="646462"/>
              <a:chOff x="1400864" y="1624076"/>
              <a:chExt cx="560368" cy="910439"/>
            </a:xfrm>
          </p:grpSpPr>
          <p:grpSp>
            <p:nvGrpSpPr>
              <p:cNvPr id="304" name="Google Shape;1296;p286"/>
              <p:cNvGrpSpPr/>
              <p:nvPr/>
            </p:nvGrpSpPr>
            <p:grpSpPr>
              <a:xfrm>
                <a:off x="1400864" y="1624076"/>
                <a:ext cx="560368" cy="825149"/>
                <a:chOff x="1342876" y="1647676"/>
                <a:chExt cx="560368" cy="825149"/>
              </a:xfrm>
            </p:grpSpPr>
            <p:sp>
              <p:nvSpPr>
                <p:cNvPr id="1049188" name="Google Shape;1297;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89" name="Google Shape;1298;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3" name="Google Shape;1299;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90" name="Google Shape;1300;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05" name="Google Shape;1301;p286"/>
            <p:cNvGrpSpPr/>
            <p:nvPr/>
          </p:nvGrpSpPr>
          <p:grpSpPr>
            <a:xfrm>
              <a:off x="2622541" y="2219381"/>
              <a:ext cx="397892" cy="646462"/>
              <a:chOff x="1400864" y="1624076"/>
              <a:chExt cx="560368" cy="910439"/>
            </a:xfrm>
          </p:grpSpPr>
          <p:grpSp>
            <p:nvGrpSpPr>
              <p:cNvPr id="306" name="Google Shape;1302;p286"/>
              <p:cNvGrpSpPr/>
              <p:nvPr/>
            </p:nvGrpSpPr>
            <p:grpSpPr>
              <a:xfrm>
                <a:off x="1400864" y="1624076"/>
                <a:ext cx="560368" cy="825149"/>
                <a:chOff x="1342876" y="1647676"/>
                <a:chExt cx="560368" cy="825149"/>
              </a:xfrm>
            </p:grpSpPr>
            <p:sp>
              <p:nvSpPr>
                <p:cNvPr id="1049191" name="Google Shape;1303;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92" name="Google Shape;1304;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4" name="Google Shape;1305;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93" name="Google Shape;1306;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07" name="Google Shape;1307;p286"/>
            <p:cNvGrpSpPr/>
            <p:nvPr/>
          </p:nvGrpSpPr>
          <p:grpSpPr>
            <a:xfrm>
              <a:off x="4363565" y="2219381"/>
              <a:ext cx="397892" cy="646462"/>
              <a:chOff x="1400864" y="1624076"/>
              <a:chExt cx="560368" cy="910439"/>
            </a:xfrm>
          </p:grpSpPr>
          <p:grpSp>
            <p:nvGrpSpPr>
              <p:cNvPr id="308" name="Google Shape;1308;p286"/>
              <p:cNvGrpSpPr/>
              <p:nvPr/>
            </p:nvGrpSpPr>
            <p:grpSpPr>
              <a:xfrm>
                <a:off x="1400864" y="1624076"/>
                <a:ext cx="560368" cy="825149"/>
                <a:chOff x="1342876" y="1647676"/>
                <a:chExt cx="560368" cy="825149"/>
              </a:xfrm>
            </p:grpSpPr>
            <p:sp>
              <p:nvSpPr>
                <p:cNvPr id="1049194" name="Google Shape;1309;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95" name="Google Shape;1310;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5" name="Google Shape;1311;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96" name="Google Shape;1312;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09" name="Google Shape;1313;p286"/>
            <p:cNvGrpSpPr/>
            <p:nvPr/>
          </p:nvGrpSpPr>
          <p:grpSpPr>
            <a:xfrm>
              <a:off x="6104589" y="2219381"/>
              <a:ext cx="397892" cy="646462"/>
              <a:chOff x="1400864" y="1624076"/>
              <a:chExt cx="560368" cy="910439"/>
            </a:xfrm>
          </p:grpSpPr>
          <p:grpSp>
            <p:nvGrpSpPr>
              <p:cNvPr id="310" name="Google Shape;1314;p286"/>
              <p:cNvGrpSpPr/>
              <p:nvPr/>
            </p:nvGrpSpPr>
            <p:grpSpPr>
              <a:xfrm>
                <a:off x="1400864" y="1624076"/>
                <a:ext cx="560368" cy="825149"/>
                <a:chOff x="1342876" y="1647676"/>
                <a:chExt cx="560368" cy="825149"/>
              </a:xfrm>
            </p:grpSpPr>
            <p:sp>
              <p:nvSpPr>
                <p:cNvPr id="1049197" name="Google Shape;1315;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98" name="Google Shape;1316;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6" name="Google Shape;1317;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99" name="Google Shape;1318;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11" name="Google Shape;1319;p286"/>
            <p:cNvGrpSpPr/>
            <p:nvPr/>
          </p:nvGrpSpPr>
          <p:grpSpPr>
            <a:xfrm>
              <a:off x="7845614" y="2219381"/>
              <a:ext cx="397892" cy="646462"/>
              <a:chOff x="1400864" y="1624076"/>
              <a:chExt cx="560368" cy="910439"/>
            </a:xfrm>
          </p:grpSpPr>
          <p:grpSp>
            <p:nvGrpSpPr>
              <p:cNvPr id="312" name="Google Shape;1320;p286"/>
              <p:cNvGrpSpPr/>
              <p:nvPr/>
            </p:nvGrpSpPr>
            <p:grpSpPr>
              <a:xfrm>
                <a:off x="1400864" y="1624076"/>
                <a:ext cx="560368" cy="825149"/>
                <a:chOff x="1342876" y="1647676"/>
                <a:chExt cx="560368" cy="825149"/>
              </a:xfrm>
            </p:grpSpPr>
            <p:sp>
              <p:nvSpPr>
                <p:cNvPr id="1049200" name="Google Shape;1321;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01" name="Google Shape;1322;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7" name="Google Shape;1323;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02" name="Google Shape;1324;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203" name="Google Shape;1325;p286"/>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04" name="Google Shape;1326;p286"/>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05" name="Google Shape;1327;p286"/>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06" name="Google Shape;1328;p286"/>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07" name="Google Shape;1329;p286"/>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463" name="Shape 1330"/>
        <p:cNvGrpSpPr/>
        <p:nvPr/>
      </p:nvGrpSpPr>
      <p:grpSpPr>
        <a:xfrm>
          <a:off x="0" y="0"/>
          <a:ext cx="0" cy="0"/>
          <a:chOff x="0" y="0"/>
          <a:chExt cx="0" cy="0"/>
        </a:xfrm>
      </p:grpSpPr>
      <p:pic>
        <p:nvPicPr>
          <p:cNvPr id="2097307" name="Google Shape;1331;p287"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687" name="Google Shape;1332;p28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88" name="Google Shape;1333;p28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64" name="Google Shape;1334;p287"/>
          <p:cNvGrpSpPr/>
          <p:nvPr/>
        </p:nvGrpSpPr>
        <p:grpSpPr>
          <a:xfrm>
            <a:off x="881517" y="3131028"/>
            <a:ext cx="7361989" cy="646462"/>
            <a:chOff x="881517" y="2219381"/>
            <a:chExt cx="7361989" cy="646462"/>
          </a:xfrm>
        </p:grpSpPr>
        <p:grpSp>
          <p:nvGrpSpPr>
            <p:cNvPr id="465" name="Google Shape;1335;p287"/>
            <p:cNvGrpSpPr/>
            <p:nvPr/>
          </p:nvGrpSpPr>
          <p:grpSpPr>
            <a:xfrm>
              <a:off x="881517" y="2219381"/>
              <a:ext cx="397892" cy="646462"/>
              <a:chOff x="1400864" y="1624076"/>
              <a:chExt cx="560368" cy="910439"/>
            </a:xfrm>
          </p:grpSpPr>
          <p:grpSp>
            <p:nvGrpSpPr>
              <p:cNvPr id="466" name="Google Shape;1336;p287"/>
              <p:cNvGrpSpPr/>
              <p:nvPr/>
            </p:nvGrpSpPr>
            <p:grpSpPr>
              <a:xfrm>
                <a:off x="1400864" y="1624076"/>
                <a:ext cx="560368" cy="825149"/>
                <a:chOff x="1342876" y="1647676"/>
                <a:chExt cx="560368" cy="825149"/>
              </a:xfrm>
            </p:grpSpPr>
            <p:sp>
              <p:nvSpPr>
                <p:cNvPr id="1049689" name="Google Shape;1337;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90" name="Google Shape;1338;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6" name="Google Shape;1339;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91" name="Google Shape;1340;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67" name="Google Shape;1341;p287"/>
            <p:cNvGrpSpPr/>
            <p:nvPr/>
          </p:nvGrpSpPr>
          <p:grpSpPr>
            <a:xfrm>
              <a:off x="2622541" y="2219381"/>
              <a:ext cx="397892" cy="646462"/>
              <a:chOff x="1400864" y="1624076"/>
              <a:chExt cx="560368" cy="910439"/>
            </a:xfrm>
          </p:grpSpPr>
          <p:grpSp>
            <p:nvGrpSpPr>
              <p:cNvPr id="468" name="Google Shape;1342;p287"/>
              <p:cNvGrpSpPr/>
              <p:nvPr/>
            </p:nvGrpSpPr>
            <p:grpSpPr>
              <a:xfrm>
                <a:off x="1400864" y="1624076"/>
                <a:ext cx="560368" cy="825149"/>
                <a:chOff x="1342876" y="1647676"/>
                <a:chExt cx="560368" cy="825149"/>
              </a:xfrm>
            </p:grpSpPr>
            <p:sp>
              <p:nvSpPr>
                <p:cNvPr id="1049692" name="Google Shape;1343;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93" name="Google Shape;1344;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7" name="Google Shape;1345;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94" name="Google Shape;1346;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69" name="Google Shape;1347;p287"/>
            <p:cNvGrpSpPr/>
            <p:nvPr/>
          </p:nvGrpSpPr>
          <p:grpSpPr>
            <a:xfrm>
              <a:off x="4363565" y="2219381"/>
              <a:ext cx="397892" cy="646462"/>
              <a:chOff x="1400864" y="1624076"/>
              <a:chExt cx="560368" cy="910439"/>
            </a:xfrm>
          </p:grpSpPr>
          <p:grpSp>
            <p:nvGrpSpPr>
              <p:cNvPr id="470" name="Google Shape;1348;p287"/>
              <p:cNvGrpSpPr/>
              <p:nvPr/>
            </p:nvGrpSpPr>
            <p:grpSpPr>
              <a:xfrm>
                <a:off x="1400864" y="1624076"/>
                <a:ext cx="560368" cy="825149"/>
                <a:chOff x="1342876" y="1647676"/>
                <a:chExt cx="560368" cy="825149"/>
              </a:xfrm>
            </p:grpSpPr>
            <p:sp>
              <p:nvSpPr>
                <p:cNvPr id="1049695" name="Google Shape;1349;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96" name="Google Shape;1350;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8" name="Google Shape;1351;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97" name="Google Shape;1352;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71" name="Google Shape;1353;p287"/>
            <p:cNvGrpSpPr/>
            <p:nvPr/>
          </p:nvGrpSpPr>
          <p:grpSpPr>
            <a:xfrm>
              <a:off x="6104589" y="2219381"/>
              <a:ext cx="397892" cy="646462"/>
              <a:chOff x="1400864" y="1624076"/>
              <a:chExt cx="560368" cy="910439"/>
            </a:xfrm>
          </p:grpSpPr>
          <p:grpSp>
            <p:nvGrpSpPr>
              <p:cNvPr id="472" name="Google Shape;1354;p287"/>
              <p:cNvGrpSpPr/>
              <p:nvPr/>
            </p:nvGrpSpPr>
            <p:grpSpPr>
              <a:xfrm>
                <a:off x="1400864" y="1624076"/>
                <a:ext cx="560368" cy="825149"/>
                <a:chOff x="1342876" y="1647676"/>
                <a:chExt cx="560368" cy="825149"/>
              </a:xfrm>
            </p:grpSpPr>
            <p:sp>
              <p:nvSpPr>
                <p:cNvPr id="1049698" name="Google Shape;1355;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99" name="Google Shape;1356;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9" name="Google Shape;1357;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00" name="Google Shape;1358;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73" name="Google Shape;1359;p287"/>
            <p:cNvGrpSpPr/>
            <p:nvPr/>
          </p:nvGrpSpPr>
          <p:grpSpPr>
            <a:xfrm>
              <a:off x="7845614" y="2219381"/>
              <a:ext cx="397892" cy="646462"/>
              <a:chOff x="1400864" y="1624076"/>
              <a:chExt cx="560368" cy="910439"/>
            </a:xfrm>
          </p:grpSpPr>
          <p:grpSp>
            <p:nvGrpSpPr>
              <p:cNvPr id="474" name="Google Shape;1360;p287"/>
              <p:cNvGrpSpPr/>
              <p:nvPr/>
            </p:nvGrpSpPr>
            <p:grpSpPr>
              <a:xfrm>
                <a:off x="1400864" y="1624076"/>
                <a:ext cx="560368" cy="825149"/>
                <a:chOff x="1342876" y="1647676"/>
                <a:chExt cx="560368" cy="825149"/>
              </a:xfrm>
            </p:grpSpPr>
            <p:sp>
              <p:nvSpPr>
                <p:cNvPr id="1049701" name="Google Shape;1361;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02" name="Google Shape;1362;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0" name="Google Shape;1363;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03" name="Google Shape;1364;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704" name="Google Shape;1365;p287"/>
          <p:cNvSpPr txBox="1">
            <a:spLocks noGrp="1"/>
          </p:cNvSpPr>
          <p:nvPr>
            <p:ph type="body" idx="1"/>
          </p:nvPr>
        </p:nvSpPr>
        <p:spPr>
          <a:xfrm>
            <a:off x="223088"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05" name="Google Shape;1366;p287"/>
          <p:cNvSpPr txBox="1">
            <a:spLocks noGrp="1"/>
          </p:cNvSpPr>
          <p:nvPr>
            <p:ph type="body" idx="2"/>
          </p:nvPr>
        </p:nvSpPr>
        <p:spPr>
          <a:xfrm>
            <a:off x="1964112"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06" name="Google Shape;1367;p287"/>
          <p:cNvSpPr txBox="1">
            <a:spLocks noGrp="1"/>
          </p:cNvSpPr>
          <p:nvPr>
            <p:ph type="body" idx="3"/>
          </p:nvPr>
        </p:nvSpPr>
        <p:spPr>
          <a:xfrm>
            <a:off x="3705136"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07" name="Google Shape;1368;p287"/>
          <p:cNvSpPr txBox="1">
            <a:spLocks noGrp="1"/>
          </p:cNvSpPr>
          <p:nvPr>
            <p:ph type="body" idx="4"/>
          </p:nvPr>
        </p:nvSpPr>
        <p:spPr>
          <a:xfrm>
            <a:off x="5446160"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08" name="Google Shape;1369;p287"/>
          <p:cNvSpPr txBox="1">
            <a:spLocks noGrp="1"/>
          </p:cNvSpPr>
          <p:nvPr>
            <p:ph type="body" idx="5"/>
          </p:nvPr>
        </p:nvSpPr>
        <p:spPr>
          <a:xfrm>
            <a:off x="718718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475" name="Google Shape;1370;p287"/>
          <p:cNvGrpSpPr/>
          <p:nvPr/>
        </p:nvGrpSpPr>
        <p:grpSpPr>
          <a:xfrm>
            <a:off x="881517" y="1424144"/>
            <a:ext cx="7361989" cy="646462"/>
            <a:chOff x="881517" y="2219381"/>
            <a:chExt cx="7361989" cy="646462"/>
          </a:xfrm>
        </p:grpSpPr>
        <p:grpSp>
          <p:nvGrpSpPr>
            <p:cNvPr id="476" name="Google Shape;1371;p287"/>
            <p:cNvGrpSpPr/>
            <p:nvPr/>
          </p:nvGrpSpPr>
          <p:grpSpPr>
            <a:xfrm>
              <a:off x="881517" y="2219381"/>
              <a:ext cx="397892" cy="646462"/>
              <a:chOff x="1400864" y="1624076"/>
              <a:chExt cx="560368" cy="910439"/>
            </a:xfrm>
          </p:grpSpPr>
          <p:grpSp>
            <p:nvGrpSpPr>
              <p:cNvPr id="477" name="Google Shape;1372;p287"/>
              <p:cNvGrpSpPr/>
              <p:nvPr/>
            </p:nvGrpSpPr>
            <p:grpSpPr>
              <a:xfrm>
                <a:off x="1400864" y="1624076"/>
                <a:ext cx="560368" cy="825149"/>
                <a:chOff x="1342876" y="1647676"/>
                <a:chExt cx="560368" cy="825149"/>
              </a:xfrm>
            </p:grpSpPr>
            <p:sp>
              <p:nvSpPr>
                <p:cNvPr id="1049709" name="Google Shape;1373;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10" name="Google Shape;1374;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1" name="Google Shape;1375;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11" name="Google Shape;1376;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78" name="Google Shape;1377;p287"/>
            <p:cNvGrpSpPr/>
            <p:nvPr/>
          </p:nvGrpSpPr>
          <p:grpSpPr>
            <a:xfrm>
              <a:off x="2622541" y="2219381"/>
              <a:ext cx="397892" cy="646462"/>
              <a:chOff x="1400864" y="1624076"/>
              <a:chExt cx="560368" cy="910439"/>
            </a:xfrm>
          </p:grpSpPr>
          <p:grpSp>
            <p:nvGrpSpPr>
              <p:cNvPr id="479" name="Google Shape;1378;p287"/>
              <p:cNvGrpSpPr/>
              <p:nvPr/>
            </p:nvGrpSpPr>
            <p:grpSpPr>
              <a:xfrm>
                <a:off x="1400864" y="1624076"/>
                <a:ext cx="560368" cy="825149"/>
                <a:chOff x="1342876" y="1647676"/>
                <a:chExt cx="560368" cy="825149"/>
              </a:xfrm>
            </p:grpSpPr>
            <p:sp>
              <p:nvSpPr>
                <p:cNvPr id="1049712" name="Google Shape;1379;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13" name="Google Shape;1380;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2" name="Google Shape;1381;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14" name="Google Shape;1382;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80" name="Google Shape;1383;p287"/>
            <p:cNvGrpSpPr/>
            <p:nvPr/>
          </p:nvGrpSpPr>
          <p:grpSpPr>
            <a:xfrm>
              <a:off x="4363565" y="2219381"/>
              <a:ext cx="397892" cy="646462"/>
              <a:chOff x="1400864" y="1624076"/>
              <a:chExt cx="560368" cy="910439"/>
            </a:xfrm>
          </p:grpSpPr>
          <p:grpSp>
            <p:nvGrpSpPr>
              <p:cNvPr id="481" name="Google Shape;1384;p287"/>
              <p:cNvGrpSpPr/>
              <p:nvPr/>
            </p:nvGrpSpPr>
            <p:grpSpPr>
              <a:xfrm>
                <a:off x="1400864" y="1624076"/>
                <a:ext cx="560368" cy="825149"/>
                <a:chOff x="1342876" y="1647676"/>
                <a:chExt cx="560368" cy="825149"/>
              </a:xfrm>
            </p:grpSpPr>
            <p:sp>
              <p:nvSpPr>
                <p:cNvPr id="1049715" name="Google Shape;1385;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16" name="Google Shape;1386;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3" name="Google Shape;1387;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17" name="Google Shape;1388;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82" name="Google Shape;1389;p287"/>
            <p:cNvGrpSpPr/>
            <p:nvPr/>
          </p:nvGrpSpPr>
          <p:grpSpPr>
            <a:xfrm>
              <a:off x="6104589" y="2219381"/>
              <a:ext cx="397892" cy="646462"/>
              <a:chOff x="1400864" y="1624076"/>
              <a:chExt cx="560368" cy="910439"/>
            </a:xfrm>
          </p:grpSpPr>
          <p:grpSp>
            <p:nvGrpSpPr>
              <p:cNvPr id="483" name="Google Shape;1390;p287"/>
              <p:cNvGrpSpPr/>
              <p:nvPr/>
            </p:nvGrpSpPr>
            <p:grpSpPr>
              <a:xfrm>
                <a:off x="1400864" y="1624076"/>
                <a:ext cx="560368" cy="825149"/>
                <a:chOff x="1342876" y="1647676"/>
                <a:chExt cx="560368" cy="825149"/>
              </a:xfrm>
            </p:grpSpPr>
            <p:sp>
              <p:nvSpPr>
                <p:cNvPr id="1049718" name="Google Shape;1391;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19" name="Google Shape;1392;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4" name="Google Shape;1393;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20" name="Google Shape;1394;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84" name="Google Shape;1395;p287"/>
            <p:cNvGrpSpPr/>
            <p:nvPr/>
          </p:nvGrpSpPr>
          <p:grpSpPr>
            <a:xfrm>
              <a:off x="7845614" y="2219381"/>
              <a:ext cx="397892" cy="646462"/>
              <a:chOff x="1400864" y="1624076"/>
              <a:chExt cx="560368" cy="910439"/>
            </a:xfrm>
          </p:grpSpPr>
          <p:grpSp>
            <p:nvGrpSpPr>
              <p:cNvPr id="485" name="Google Shape;1396;p287"/>
              <p:cNvGrpSpPr/>
              <p:nvPr/>
            </p:nvGrpSpPr>
            <p:grpSpPr>
              <a:xfrm>
                <a:off x="1400864" y="1624076"/>
                <a:ext cx="560368" cy="825149"/>
                <a:chOff x="1342876" y="1647676"/>
                <a:chExt cx="560368" cy="825149"/>
              </a:xfrm>
            </p:grpSpPr>
            <p:sp>
              <p:nvSpPr>
                <p:cNvPr id="1049721" name="Google Shape;1397;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22" name="Google Shape;1398;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5" name="Google Shape;1399;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23" name="Google Shape;1400;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724" name="Google Shape;1401;p287"/>
          <p:cNvSpPr txBox="1">
            <a:spLocks noGrp="1"/>
          </p:cNvSpPr>
          <p:nvPr>
            <p:ph type="body" idx="6"/>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25" name="Google Shape;1402;p287"/>
          <p:cNvSpPr txBox="1">
            <a:spLocks noGrp="1"/>
          </p:cNvSpPr>
          <p:nvPr>
            <p:ph type="body" idx="7"/>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26" name="Google Shape;1403;p287"/>
          <p:cNvSpPr txBox="1">
            <a:spLocks noGrp="1"/>
          </p:cNvSpPr>
          <p:nvPr>
            <p:ph type="body" idx="8"/>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27" name="Google Shape;1404;p287"/>
          <p:cNvSpPr txBox="1">
            <a:spLocks noGrp="1"/>
          </p:cNvSpPr>
          <p:nvPr>
            <p:ph type="body" idx="9"/>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28" name="Google Shape;1405;p287"/>
          <p:cNvSpPr txBox="1">
            <a:spLocks noGrp="1"/>
          </p:cNvSpPr>
          <p:nvPr>
            <p:ph type="body" idx="13"/>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77" name="Shape 1406"/>
        <p:cNvGrpSpPr/>
        <p:nvPr/>
      </p:nvGrpSpPr>
      <p:grpSpPr>
        <a:xfrm>
          <a:off x="0" y="0"/>
          <a:ext cx="0" cy="0"/>
          <a:chOff x="0" y="0"/>
          <a:chExt cx="0" cy="0"/>
        </a:xfrm>
      </p:grpSpPr>
      <p:pic>
        <p:nvPicPr>
          <p:cNvPr id="2097176" name="Google Shape;1407;p288"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699" name="Google Shape;1408;p28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00" name="Google Shape;1409;p28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78" name="Google Shape;1410;p288"/>
          <p:cNvGrpSpPr/>
          <p:nvPr/>
        </p:nvGrpSpPr>
        <p:grpSpPr>
          <a:xfrm>
            <a:off x="2805107" y="1224889"/>
            <a:ext cx="3533786" cy="3185052"/>
            <a:chOff x="2801099" y="1114361"/>
            <a:chExt cx="3533786" cy="3185052"/>
          </a:xfrm>
        </p:grpSpPr>
        <p:grpSp>
          <p:nvGrpSpPr>
            <p:cNvPr id="179" name="Google Shape;1411;p288"/>
            <p:cNvGrpSpPr/>
            <p:nvPr/>
          </p:nvGrpSpPr>
          <p:grpSpPr>
            <a:xfrm>
              <a:off x="2801099" y="1228944"/>
              <a:ext cx="3533786" cy="2955886"/>
              <a:chOff x="2801099" y="1066147"/>
              <a:chExt cx="3533786" cy="2955886"/>
            </a:xfrm>
          </p:grpSpPr>
          <p:grpSp>
            <p:nvGrpSpPr>
              <p:cNvPr id="180" name="Google Shape;1412;p288"/>
              <p:cNvGrpSpPr/>
              <p:nvPr/>
            </p:nvGrpSpPr>
            <p:grpSpPr>
              <a:xfrm>
                <a:off x="6252959" y="1066147"/>
                <a:ext cx="81926" cy="2955886"/>
                <a:chOff x="6252959" y="1066147"/>
                <a:chExt cx="81926" cy="2955886"/>
              </a:xfrm>
            </p:grpSpPr>
            <p:sp>
              <p:nvSpPr>
                <p:cNvPr id="1048701" name="Google Shape;1413;p288"/>
                <p:cNvSpPr/>
                <p:nvPr/>
              </p:nvSpPr>
              <p:spPr>
                <a:xfrm>
                  <a:off x="6252959" y="1784637"/>
                  <a:ext cx="81926" cy="81926"/>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02" name="Google Shape;1414;p288"/>
                <p:cNvSpPr/>
                <p:nvPr/>
              </p:nvSpPr>
              <p:spPr>
                <a:xfrm>
                  <a:off x="6252959" y="2503127"/>
                  <a:ext cx="81926" cy="81926"/>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03" name="Google Shape;1415;p288"/>
                <p:cNvSpPr/>
                <p:nvPr/>
              </p:nvSpPr>
              <p:spPr>
                <a:xfrm>
                  <a:off x="6252959" y="3221617"/>
                  <a:ext cx="81926" cy="8192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04" name="Google Shape;1416;p288"/>
                <p:cNvSpPr/>
                <p:nvPr/>
              </p:nvSpPr>
              <p:spPr>
                <a:xfrm>
                  <a:off x="6252959" y="3940107"/>
                  <a:ext cx="81926" cy="81926"/>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05" name="Google Shape;1417;p288"/>
                <p:cNvSpPr/>
                <p:nvPr/>
              </p:nvSpPr>
              <p:spPr>
                <a:xfrm>
                  <a:off x="6252959" y="1066147"/>
                  <a:ext cx="81926" cy="81926"/>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81" name="Google Shape;1418;p288"/>
              <p:cNvGrpSpPr/>
              <p:nvPr/>
            </p:nvGrpSpPr>
            <p:grpSpPr>
              <a:xfrm>
                <a:off x="2801099" y="1066147"/>
                <a:ext cx="81926" cy="2955886"/>
                <a:chOff x="2801099" y="1066147"/>
                <a:chExt cx="81926" cy="2955886"/>
              </a:xfrm>
            </p:grpSpPr>
            <p:sp>
              <p:nvSpPr>
                <p:cNvPr id="1048706" name="Google Shape;1419;p288"/>
                <p:cNvSpPr/>
                <p:nvPr/>
              </p:nvSpPr>
              <p:spPr>
                <a:xfrm>
                  <a:off x="2801099" y="1784637"/>
                  <a:ext cx="81926" cy="8192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07" name="Google Shape;1420;p288"/>
                <p:cNvSpPr/>
                <p:nvPr/>
              </p:nvSpPr>
              <p:spPr>
                <a:xfrm>
                  <a:off x="2801099" y="2503127"/>
                  <a:ext cx="81926" cy="81926"/>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08" name="Google Shape;1421;p288"/>
                <p:cNvSpPr/>
                <p:nvPr/>
              </p:nvSpPr>
              <p:spPr>
                <a:xfrm>
                  <a:off x="2801099" y="3221617"/>
                  <a:ext cx="81926" cy="81926"/>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09" name="Google Shape;1422;p288"/>
                <p:cNvSpPr/>
                <p:nvPr/>
              </p:nvSpPr>
              <p:spPr>
                <a:xfrm>
                  <a:off x="2801099" y="3940107"/>
                  <a:ext cx="81926" cy="81926"/>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10" name="Google Shape;1423;p288"/>
                <p:cNvSpPr/>
                <p:nvPr/>
              </p:nvSpPr>
              <p:spPr>
                <a:xfrm>
                  <a:off x="2801099" y="1066147"/>
                  <a:ext cx="81926" cy="81926"/>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grpSp>
          <p:nvGrpSpPr>
            <p:cNvPr id="182" name="Google Shape;1424;p288"/>
            <p:cNvGrpSpPr/>
            <p:nvPr/>
          </p:nvGrpSpPr>
          <p:grpSpPr>
            <a:xfrm>
              <a:off x="2975830" y="1114361"/>
              <a:ext cx="3184323" cy="3185052"/>
              <a:chOff x="2908735" y="1068601"/>
              <a:chExt cx="3326530" cy="3327292"/>
            </a:xfrm>
          </p:grpSpPr>
          <p:sp>
            <p:nvSpPr>
              <p:cNvPr id="1048711" name="Google Shape;1425;p288"/>
              <p:cNvSpPr/>
              <p:nvPr/>
            </p:nvSpPr>
            <p:spPr>
              <a:xfrm>
                <a:off x="2908735" y="1068601"/>
                <a:ext cx="3326530" cy="3327292"/>
              </a:xfrm>
              <a:custGeom>
                <a:avLst/>
                <a:ah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2" name="Google Shape;1426;p288"/>
              <p:cNvSpPr/>
              <p:nvPr/>
            </p:nvSpPr>
            <p:spPr>
              <a:xfrm>
                <a:off x="3510752" y="1490314"/>
                <a:ext cx="1060348" cy="1239954"/>
              </a:xfrm>
              <a:custGeom>
                <a:avLst/>
                <a:ah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3" name="Google Shape;1427;p288"/>
              <p:cNvSpPr/>
              <p:nvPr/>
            </p:nvSpPr>
            <p:spPr>
              <a:xfrm>
                <a:off x="3264202" y="1969019"/>
                <a:ext cx="1306180" cy="769168"/>
              </a:xfrm>
              <a:custGeom>
                <a:avLst/>
                <a:ah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4" name="Google Shape;1428;p288"/>
              <p:cNvSpPr/>
              <p:nvPr/>
            </p:nvSpPr>
            <p:spPr>
              <a:xfrm>
                <a:off x="3519391" y="2733867"/>
                <a:ext cx="1051711" cy="1244273"/>
              </a:xfrm>
              <a:custGeom>
                <a:avLst/>
                <a:ah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5" name="Google Shape;1429;p288"/>
              <p:cNvSpPr/>
              <p:nvPr/>
            </p:nvSpPr>
            <p:spPr>
              <a:xfrm>
                <a:off x="4162942" y="1398533"/>
                <a:ext cx="806959" cy="1331734"/>
              </a:xfrm>
              <a:custGeom>
                <a:avLst/>
                <a:ah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6" name="Google Shape;1430;p288"/>
              <p:cNvSpPr/>
              <p:nvPr/>
            </p:nvSpPr>
            <p:spPr>
              <a:xfrm>
                <a:off x="3264202" y="2732066"/>
                <a:ext cx="1306180" cy="773126"/>
              </a:xfrm>
              <a:custGeom>
                <a:avLst/>
                <a:ah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7" name="Google Shape;1431;p288"/>
              <p:cNvSpPr/>
              <p:nvPr/>
            </p:nvSpPr>
            <p:spPr>
              <a:xfrm>
                <a:off x="4574699" y="1958941"/>
                <a:ext cx="1306180" cy="772406"/>
              </a:xfrm>
              <a:custGeom>
                <a:avLst/>
                <a:ah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8" name="Google Shape;1432;p288"/>
              <p:cNvSpPr/>
              <p:nvPr/>
            </p:nvSpPr>
            <p:spPr>
              <a:xfrm>
                <a:off x="4574699" y="2727029"/>
                <a:ext cx="1306900" cy="768806"/>
              </a:xfrm>
              <a:custGeom>
                <a:avLst/>
                <a:ah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9" name="Google Shape;1433;p288"/>
              <p:cNvSpPr/>
              <p:nvPr/>
            </p:nvSpPr>
            <p:spPr>
              <a:xfrm>
                <a:off x="4572900" y="1485996"/>
                <a:ext cx="1052790" cy="1244273"/>
              </a:xfrm>
              <a:custGeom>
                <a:avLst/>
                <a:ah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20" name="Google Shape;1434;p288"/>
              <p:cNvSpPr/>
              <p:nvPr/>
            </p:nvSpPr>
            <p:spPr>
              <a:xfrm>
                <a:off x="4574699" y="2733147"/>
                <a:ext cx="1059268" cy="1240673"/>
              </a:xfrm>
              <a:custGeom>
                <a:avLst/>
                <a:ah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21" name="Google Shape;1435;p288"/>
              <p:cNvSpPr/>
              <p:nvPr/>
            </p:nvSpPr>
            <p:spPr>
              <a:xfrm>
                <a:off x="4174099" y="2733867"/>
                <a:ext cx="807679" cy="1332815"/>
              </a:xfrm>
              <a:custGeom>
                <a:avLst/>
                <a:ah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22" name="Google Shape;1436;p288"/>
              <p:cNvSpPr/>
              <p:nvPr/>
            </p:nvSpPr>
            <p:spPr>
              <a:xfrm>
                <a:off x="4369541" y="1554021"/>
                <a:ext cx="405639" cy="40564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23" name="Google Shape;1437;p288"/>
              <p:cNvSpPr/>
              <p:nvPr/>
            </p:nvSpPr>
            <p:spPr>
              <a:xfrm>
                <a:off x="3770260" y="1712390"/>
                <a:ext cx="459988" cy="459268"/>
              </a:xfrm>
              <a:custGeom>
                <a:avLst/>
                <a:ah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24" name="Google Shape;1438;p288"/>
              <p:cNvSpPr/>
              <p:nvPr/>
            </p:nvSpPr>
            <p:spPr>
              <a:xfrm>
                <a:off x="3418969" y="2200452"/>
                <a:ext cx="454949" cy="455309"/>
              </a:xfrm>
              <a:custGeom>
                <a:avLst/>
                <a:ah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25" name="Google Shape;1439;p288"/>
              <p:cNvSpPr/>
              <p:nvPr/>
            </p:nvSpPr>
            <p:spPr>
              <a:xfrm>
                <a:off x="3417170" y="2801893"/>
                <a:ext cx="454949" cy="454949"/>
              </a:xfrm>
              <a:custGeom>
                <a:avLst/>
                <a:ah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26" name="Google Shape;1440;p288"/>
              <p:cNvSpPr/>
              <p:nvPr/>
            </p:nvSpPr>
            <p:spPr>
              <a:xfrm>
                <a:off x="3767740" y="3286717"/>
                <a:ext cx="459988" cy="460348"/>
              </a:xfrm>
              <a:custGeom>
                <a:avLst/>
                <a:ah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27" name="Google Shape;1441;p288"/>
              <p:cNvSpPr/>
              <p:nvPr/>
            </p:nvSpPr>
            <p:spPr>
              <a:xfrm>
                <a:off x="4366301" y="3500155"/>
                <a:ext cx="405639" cy="40564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28" name="Google Shape;1442;p288"/>
              <p:cNvSpPr/>
              <p:nvPr/>
            </p:nvSpPr>
            <p:spPr>
              <a:xfrm>
                <a:off x="4911233" y="3288516"/>
                <a:ext cx="459988" cy="459988"/>
              </a:xfrm>
              <a:custGeom>
                <a:avLst/>
                <a:ah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29" name="Google Shape;1443;p288"/>
              <p:cNvSpPr/>
              <p:nvPr/>
            </p:nvSpPr>
            <p:spPr>
              <a:xfrm>
                <a:off x="5268641" y="2805132"/>
                <a:ext cx="454949" cy="454229"/>
              </a:xfrm>
              <a:custGeom>
                <a:avLst/>
                <a:ah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30" name="Google Shape;1444;p288"/>
              <p:cNvSpPr/>
              <p:nvPr/>
            </p:nvSpPr>
            <p:spPr>
              <a:xfrm>
                <a:off x="5269360" y="2202972"/>
                <a:ext cx="454949" cy="455309"/>
              </a:xfrm>
              <a:custGeom>
                <a:avLst/>
                <a:ah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31" name="Google Shape;1445;p288"/>
              <p:cNvSpPr/>
              <p:nvPr/>
            </p:nvSpPr>
            <p:spPr>
              <a:xfrm>
                <a:off x="4913752" y="1713829"/>
                <a:ext cx="460348" cy="459628"/>
              </a:xfrm>
              <a:custGeom>
                <a:avLst/>
                <a:ah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32" name="Google Shape;1446;p288"/>
              <p:cNvSpPr/>
              <p:nvPr/>
            </p:nvSpPr>
            <p:spPr>
              <a:xfrm>
                <a:off x="3910179" y="2033807"/>
                <a:ext cx="1323643" cy="1396880"/>
              </a:xfrm>
              <a:custGeom>
                <a:avLst/>
                <a:ah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algn="ctr" blurRad="812800" rotWithShape="0" sx="116000" sy="116000">
                  <a:srgbClr val="000000">
                    <a:alpha val="15686"/>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33" name="Google Shape;1447;p288"/>
              <p:cNvSpPr/>
              <p:nvPr/>
            </p:nvSpPr>
            <p:spPr>
              <a:xfrm>
                <a:off x="4432491" y="2254751"/>
                <a:ext cx="270442" cy="53653"/>
              </a:xfrm>
              <a:custGeom>
                <a:avLst/>
                <a:ah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34" name="Google Shape;1448;p288"/>
              <p:cNvSpPr/>
              <p:nvPr/>
            </p:nvSpPr>
            <p:spPr>
              <a:xfrm>
                <a:off x="4717797" y="2279886"/>
                <a:ext cx="228872" cy="178723"/>
              </a:xfrm>
              <a:custGeom>
                <a:avLst/>
                <a:ah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35" name="Google Shape;1449;p288"/>
              <p:cNvSpPr/>
              <p:nvPr/>
            </p:nvSpPr>
            <p:spPr>
              <a:xfrm>
                <a:off x="4191056" y="2282423"/>
                <a:ext cx="228631" cy="181260"/>
              </a:xfrm>
              <a:custGeom>
                <a:avLst/>
                <a:ah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36" name="Google Shape;1450;p288"/>
              <p:cNvSpPr/>
              <p:nvPr/>
            </p:nvSpPr>
            <p:spPr>
              <a:xfrm>
                <a:off x="4935550" y="2459939"/>
                <a:ext cx="113712" cy="256665"/>
              </a:xfrm>
              <a:custGeom>
                <a:avLst/>
                <a:ah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37" name="Google Shape;1451;p288"/>
              <p:cNvSpPr/>
              <p:nvPr/>
            </p:nvSpPr>
            <p:spPr>
              <a:xfrm>
                <a:off x="4094739" y="2461992"/>
                <a:ext cx="109965" cy="261860"/>
              </a:xfrm>
              <a:custGeom>
                <a:avLst/>
                <a:ah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38" name="Google Shape;1452;p288"/>
              <p:cNvSpPr/>
              <p:nvPr/>
            </p:nvSpPr>
            <p:spPr>
              <a:xfrm>
                <a:off x="4938447" y="2741738"/>
                <a:ext cx="110811" cy="258478"/>
              </a:xfrm>
              <a:custGeom>
                <a:avLst/>
                <a:ah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39" name="Google Shape;1453;p288"/>
              <p:cNvSpPr/>
              <p:nvPr/>
            </p:nvSpPr>
            <p:spPr>
              <a:xfrm>
                <a:off x="4094742" y="2747174"/>
                <a:ext cx="113108" cy="259322"/>
              </a:xfrm>
              <a:custGeom>
                <a:avLst/>
                <a:ah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40" name="Google Shape;1454;p288"/>
              <p:cNvSpPr/>
              <p:nvPr/>
            </p:nvSpPr>
            <p:spPr>
              <a:xfrm>
                <a:off x="4720940" y="3001909"/>
                <a:ext cx="227785" cy="179328"/>
              </a:xfrm>
              <a:custGeom>
                <a:avLst/>
                <a:ah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41" name="Google Shape;1455;p288"/>
              <p:cNvSpPr/>
              <p:nvPr/>
            </p:nvSpPr>
            <p:spPr>
              <a:xfrm>
                <a:off x="4193596" y="3003842"/>
                <a:ext cx="231288" cy="179328"/>
              </a:xfrm>
              <a:custGeom>
                <a:avLst/>
                <a:ah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42" name="Google Shape;1456;p288"/>
              <p:cNvSpPr/>
              <p:nvPr/>
            </p:nvSpPr>
            <p:spPr>
              <a:xfrm>
                <a:off x="4437686" y="3157542"/>
                <a:ext cx="269837" cy="52203"/>
              </a:xfrm>
              <a:custGeom>
                <a:avLst/>
                <a:ah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grpSp>
      </p:grpSp>
      <p:sp>
        <p:nvSpPr>
          <p:cNvPr id="1048743" name="Google Shape;1457;p288"/>
          <p:cNvSpPr txBox="1">
            <a:spLocks noGrp="1"/>
          </p:cNvSpPr>
          <p:nvPr>
            <p:ph type="body" idx="1"/>
          </p:nvPr>
        </p:nvSpPr>
        <p:spPr>
          <a:xfrm>
            <a:off x="562709" y="121959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44" name="Google Shape;1458;p288"/>
          <p:cNvSpPr txBox="1">
            <a:spLocks noGrp="1"/>
          </p:cNvSpPr>
          <p:nvPr>
            <p:ph type="body" idx="2"/>
          </p:nvPr>
        </p:nvSpPr>
        <p:spPr>
          <a:xfrm>
            <a:off x="562709" y="193808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45" name="Google Shape;1459;p288"/>
          <p:cNvSpPr txBox="1">
            <a:spLocks noGrp="1"/>
          </p:cNvSpPr>
          <p:nvPr>
            <p:ph type="body" idx="3"/>
          </p:nvPr>
        </p:nvSpPr>
        <p:spPr>
          <a:xfrm>
            <a:off x="562709" y="337506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46" name="Google Shape;1460;p288"/>
          <p:cNvSpPr txBox="1">
            <a:spLocks noGrp="1"/>
          </p:cNvSpPr>
          <p:nvPr>
            <p:ph type="body" idx="4"/>
          </p:nvPr>
        </p:nvSpPr>
        <p:spPr>
          <a:xfrm>
            <a:off x="562709" y="409355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47" name="Google Shape;1461;p288"/>
          <p:cNvSpPr txBox="1">
            <a:spLocks noGrp="1"/>
          </p:cNvSpPr>
          <p:nvPr>
            <p:ph type="body" idx="5"/>
          </p:nvPr>
        </p:nvSpPr>
        <p:spPr>
          <a:xfrm>
            <a:off x="562709" y="265657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48" name="Google Shape;1462;p288"/>
          <p:cNvSpPr txBox="1">
            <a:spLocks noGrp="1"/>
          </p:cNvSpPr>
          <p:nvPr>
            <p:ph type="body" idx="6"/>
          </p:nvPr>
        </p:nvSpPr>
        <p:spPr>
          <a:xfrm>
            <a:off x="6420898" y="121959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49" name="Google Shape;1463;p288"/>
          <p:cNvSpPr txBox="1">
            <a:spLocks noGrp="1"/>
          </p:cNvSpPr>
          <p:nvPr>
            <p:ph type="body" idx="7"/>
          </p:nvPr>
        </p:nvSpPr>
        <p:spPr>
          <a:xfrm>
            <a:off x="6420898" y="193808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50" name="Google Shape;1464;p288"/>
          <p:cNvSpPr txBox="1">
            <a:spLocks noGrp="1"/>
          </p:cNvSpPr>
          <p:nvPr>
            <p:ph type="body" idx="8"/>
          </p:nvPr>
        </p:nvSpPr>
        <p:spPr>
          <a:xfrm>
            <a:off x="6420898" y="337506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51" name="Google Shape;1465;p288"/>
          <p:cNvSpPr txBox="1">
            <a:spLocks noGrp="1"/>
          </p:cNvSpPr>
          <p:nvPr>
            <p:ph type="body" idx="9"/>
          </p:nvPr>
        </p:nvSpPr>
        <p:spPr>
          <a:xfrm>
            <a:off x="6420898" y="409355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52" name="Google Shape;1466;p288"/>
          <p:cNvSpPr txBox="1">
            <a:spLocks noGrp="1"/>
          </p:cNvSpPr>
          <p:nvPr>
            <p:ph type="body" idx="13"/>
          </p:nvPr>
        </p:nvSpPr>
        <p:spPr>
          <a:xfrm>
            <a:off x="6420898" y="265657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346" name="Shape 1467"/>
        <p:cNvGrpSpPr/>
        <p:nvPr/>
      </p:nvGrpSpPr>
      <p:grpSpPr>
        <a:xfrm>
          <a:off x="0" y="0"/>
          <a:ext cx="0" cy="0"/>
          <a:chOff x="0" y="0"/>
          <a:chExt cx="0" cy="0"/>
        </a:xfrm>
      </p:grpSpPr>
      <p:pic>
        <p:nvPicPr>
          <p:cNvPr id="2097248" name="Google Shape;1468;p289"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305" name="Google Shape;1469;p28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06" name="Google Shape;1470;p28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91" name="Shape 1471"/>
        <p:cNvGrpSpPr/>
        <p:nvPr/>
      </p:nvGrpSpPr>
      <p:grpSpPr>
        <a:xfrm>
          <a:off x="0" y="0"/>
          <a:ext cx="0" cy="0"/>
          <a:chOff x="0" y="0"/>
          <a:chExt cx="0" cy="0"/>
        </a:xfrm>
      </p:grpSpPr>
      <p:sp>
        <p:nvSpPr>
          <p:cNvPr id="1048783" name="Google Shape;1472;p290" descr="Background pattern  Description automatically generated"/>
          <p:cNvSpPr/>
          <p:nvPr/>
        </p:nvSpPr>
        <p:spPr>
          <a:xfrm>
            <a:off x="0" y="0"/>
            <a:ext cx="9144001" cy="5143500"/>
          </a:xfrm>
          <a:prstGeom prst="rect"/>
          <a:solidFill>
            <a:srgbClr val="FFFFFF"/>
          </a:solidFill>
          <a:ln>
            <a:noFill/>
          </a:ln>
        </p:spPr>
      </p:sp>
      <p:pic>
        <p:nvPicPr>
          <p:cNvPr id="2097181" name="Google Shape;1473;p290"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grpSp>
        <p:nvGrpSpPr>
          <p:cNvPr id="192" name="Google Shape;1474;p290"/>
          <p:cNvGrpSpPr/>
          <p:nvPr/>
        </p:nvGrpSpPr>
        <p:grpSpPr>
          <a:xfrm>
            <a:off x="2263140" y="1653932"/>
            <a:ext cx="4747260" cy="830997"/>
            <a:chOff x="2263140" y="1779657"/>
            <a:chExt cx="4747260" cy="830997"/>
          </a:xfrm>
        </p:grpSpPr>
        <p:cxnSp>
          <p:nvCxnSpPr>
            <p:cNvPr id="3145740" name="Google Shape;1475;p290"/>
            <p:cNvCxnSpPr>
              <a:cxnSpLocks/>
            </p:cNvCxnSpPr>
            <p:nvPr/>
          </p:nvCxnSpPr>
          <p:spPr>
            <a:xfrm>
              <a:off x="2263140" y="2042160"/>
              <a:ext cx="4747260" cy="0"/>
            </a:xfrm>
            <a:prstGeom prst="straightConnector1"/>
            <a:noFill/>
            <a:ln w="19050" cap="flat" cmpd="sng">
              <a:solidFill>
                <a:schemeClr val="lt2"/>
              </a:solidFill>
              <a:prstDash val="solid"/>
              <a:round/>
              <a:headEnd type="none" w="sm" len="sm"/>
              <a:tailEnd type="none" w="sm" len="sm"/>
            </a:ln>
          </p:spPr>
        </p:cxnSp>
        <p:sp>
          <p:nvSpPr>
            <p:cNvPr id="1048784" name="Google Shape;1476;p290"/>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4800" i="1" lang="en-US" strike="noStrike" u="none">
                  <a:solidFill>
                    <a:schemeClr val="lt2"/>
                  </a:solidFill>
                  <a:latin typeface="Public Sans"/>
                  <a:ea typeface="Public Sans"/>
                  <a:cs typeface="Public Sans"/>
                  <a:sym typeface="Public Sans"/>
                </a:rPr>
                <a:t>“</a:t>
              </a:r>
              <a:endParaRPr b="0" cap="none" sz="4800" i="0" strike="noStrike" u="none">
                <a:solidFill>
                  <a:schemeClr val="lt2"/>
                </a:solidFill>
                <a:latin typeface="Public Sans"/>
                <a:ea typeface="Public Sans"/>
                <a:cs typeface="Public Sans"/>
                <a:sym typeface="Public Sans"/>
              </a:endParaRPr>
            </a:p>
          </p:txBody>
        </p:sp>
      </p:grpSp>
      <p:sp>
        <p:nvSpPr>
          <p:cNvPr id="1048785" name="Google Shape;1477;p290"/>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374" name="Shape 1478"/>
        <p:cNvGrpSpPr/>
        <p:nvPr/>
      </p:nvGrpSpPr>
      <p:grpSpPr>
        <a:xfrm>
          <a:off x="0" y="0"/>
          <a:ext cx="0" cy="0"/>
          <a:chOff x="0" y="0"/>
          <a:chExt cx="0" cy="0"/>
        </a:xfrm>
      </p:grpSpPr>
      <p:sp>
        <p:nvSpPr>
          <p:cNvPr id="1049435" name="Google Shape;1479;p291" descr="Background pattern  Description automatically generated"/>
          <p:cNvSpPr/>
          <p:nvPr/>
        </p:nvSpPr>
        <p:spPr>
          <a:xfrm>
            <a:off x="0" y="0"/>
            <a:ext cx="9144001" cy="5143500"/>
          </a:xfrm>
          <a:prstGeom prst="rect"/>
          <a:solidFill>
            <a:srgbClr val="FFFFFF"/>
          </a:solidFill>
          <a:ln>
            <a:noFill/>
          </a:ln>
        </p:spPr>
      </p:sp>
      <p:pic>
        <p:nvPicPr>
          <p:cNvPr id="2097273" name="Google Shape;1480;p291"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grpSp>
        <p:nvGrpSpPr>
          <p:cNvPr id="375" name="Google Shape;1481;p291"/>
          <p:cNvGrpSpPr/>
          <p:nvPr/>
        </p:nvGrpSpPr>
        <p:grpSpPr>
          <a:xfrm>
            <a:off x="2263140" y="1653932"/>
            <a:ext cx="4747260" cy="830997"/>
            <a:chOff x="2263140" y="1779657"/>
            <a:chExt cx="4747260" cy="830997"/>
          </a:xfrm>
        </p:grpSpPr>
        <p:cxnSp>
          <p:nvCxnSpPr>
            <p:cNvPr id="3145816" name="Google Shape;1482;p291"/>
            <p:cNvCxnSpPr>
              <a:cxnSpLocks/>
            </p:cNvCxnSpPr>
            <p:nvPr/>
          </p:nvCxnSpPr>
          <p:spPr>
            <a:xfrm>
              <a:off x="2263140" y="2042160"/>
              <a:ext cx="4747260" cy="0"/>
            </a:xfrm>
            <a:prstGeom prst="straightConnector1"/>
            <a:noFill/>
            <a:ln w="19050" cap="flat" cmpd="sng">
              <a:solidFill>
                <a:srgbClr val="50AFE6"/>
              </a:solidFill>
              <a:prstDash val="solid"/>
              <a:round/>
              <a:headEnd type="none" w="sm" len="sm"/>
              <a:tailEnd type="none" w="sm" len="sm"/>
            </a:ln>
          </p:spPr>
        </p:cxnSp>
        <p:sp>
          <p:nvSpPr>
            <p:cNvPr id="1049436" name="Google Shape;1483;p291"/>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4800" i="1" lang="en-US" strike="noStrike" u="none">
                  <a:solidFill>
                    <a:srgbClr val="50AFE6"/>
                  </a:solidFill>
                  <a:latin typeface="Public Sans"/>
                  <a:ea typeface="Public Sans"/>
                  <a:cs typeface="Public Sans"/>
                  <a:sym typeface="Public Sans"/>
                </a:rPr>
                <a:t>“</a:t>
              </a:r>
              <a:endParaRPr b="0" cap="none" sz="4800" i="0" strike="noStrike" u="none">
                <a:solidFill>
                  <a:srgbClr val="50AFE6"/>
                </a:solidFill>
                <a:latin typeface="Public Sans"/>
                <a:ea typeface="Public Sans"/>
                <a:cs typeface="Public Sans"/>
                <a:sym typeface="Public Sans"/>
              </a:endParaRPr>
            </a:p>
          </p:txBody>
        </p:sp>
      </p:grpSp>
      <p:sp>
        <p:nvSpPr>
          <p:cNvPr id="1049437" name="Google Shape;1484;p291"/>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215" name="Shape 1485"/>
        <p:cNvGrpSpPr/>
        <p:nvPr/>
      </p:nvGrpSpPr>
      <p:grpSpPr>
        <a:xfrm>
          <a:off x="0" y="0"/>
          <a:ext cx="0" cy="0"/>
          <a:chOff x="0" y="0"/>
          <a:chExt cx="0" cy="0"/>
        </a:xfrm>
      </p:grpSpPr>
      <p:sp>
        <p:nvSpPr>
          <p:cNvPr id="1048905" name="Google Shape;1486;p292" descr="Background pattern  Description automatically generated"/>
          <p:cNvSpPr/>
          <p:nvPr/>
        </p:nvSpPr>
        <p:spPr>
          <a:xfrm>
            <a:off x="0" y="0"/>
            <a:ext cx="9144001" cy="5143500"/>
          </a:xfrm>
          <a:prstGeom prst="rect"/>
          <a:solidFill>
            <a:srgbClr val="FFFFFF"/>
          </a:solidFill>
          <a:ln>
            <a:noFill/>
          </a:ln>
        </p:spPr>
      </p:sp>
      <p:pic>
        <p:nvPicPr>
          <p:cNvPr id="2097198" name="Google Shape;1487;p292"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grpSp>
        <p:nvGrpSpPr>
          <p:cNvPr id="216" name="Google Shape;1488;p292"/>
          <p:cNvGrpSpPr/>
          <p:nvPr/>
        </p:nvGrpSpPr>
        <p:grpSpPr>
          <a:xfrm>
            <a:off x="2263140" y="1653932"/>
            <a:ext cx="4747260" cy="830997"/>
            <a:chOff x="2263140" y="1779657"/>
            <a:chExt cx="4747260" cy="830997"/>
          </a:xfrm>
        </p:grpSpPr>
        <p:cxnSp>
          <p:nvCxnSpPr>
            <p:cNvPr id="3145753" name="Google Shape;1489;p292"/>
            <p:cNvCxnSpPr>
              <a:cxnSpLocks/>
            </p:cNvCxnSpPr>
            <p:nvPr/>
          </p:nvCxnSpPr>
          <p:spPr>
            <a:xfrm>
              <a:off x="2263140" y="2042160"/>
              <a:ext cx="4747260" cy="0"/>
            </a:xfrm>
            <a:prstGeom prst="straightConnector1"/>
            <a:noFill/>
            <a:ln w="19050" cap="flat" cmpd="sng">
              <a:solidFill>
                <a:schemeClr val="accent2"/>
              </a:solidFill>
              <a:prstDash val="solid"/>
              <a:round/>
              <a:headEnd type="none" w="sm" len="sm"/>
              <a:tailEnd type="none" w="sm" len="sm"/>
            </a:ln>
          </p:spPr>
        </p:cxnSp>
        <p:sp>
          <p:nvSpPr>
            <p:cNvPr id="1048906" name="Google Shape;1490;p292"/>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4800" i="1" lang="en-US" strike="noStrike" u="none">
                  <a:solidFill>
                    <a:schemeClr val="accent2"/>
                  </a:solidFill>
                  <a:latin typeface="Public Sans"/>
                  <a:ea typeface="Public Sans"/>
                  <a:cs typeface="Public Sans"/>
                  <a:sym typeface="Public Sans"/>
                </a:rPr>
                <a:t>“</a:t>
              </a:r>
              <a:endParaRPr b="0" cap="none" sz="4800" i="0" strike="noStrike" u="none">
                <a:solidFill>
                  <a:schemeClr val="accent2"/>
                </a:solidFill>
                <a:latin typeface="Public Sans"/>
                <a:ea typeface="Public Sans"/>
                <a:cs typeface="Public Sans"/>
                <a:sym typeface="Public Sans"/>
              </a:endParaRPr>
            </a:p>
          </p:txBody>
        </p:sp>
      </p:grpSp>
      <p:sp>
        <p:nvSpPr>
          <p:cNvPr id="1048907" name="Google Shape;1491;p292"/>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accent3"/>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396" name="Shape 51"/>
        <p:cNvGrpSpPr/>
        <p:nvPr/>
      </p:nvGrpSpPr>
      <p:grpSpPr>
        <a:xfrm>
          <a:off x="0" y="0"/>
          <a:ext cx="0" cy="0"/>
          <a:chOff x="0" y="0"/>
          <a:chExt cx="0" cy="0"/>
        </a:xfrm>
      </p:grpSpPr>
      <p:sp>
        <p:nvSpPr>
          <p:cNvPr id="1049527" name="Google Shape;52;p221"/>
          <p:cNvSpPr/>
          <p:nvPr/>
        </p:nvSpPr>
        <p:spPr>
          <a:xfrm>
            <a:off x="0" y="0"/>
            <a:ext cx="9143990" cy="5143494"/>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91" name="Google Shape;53;p221"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528" name="Google Shape;54;p221"/>
          <p:cNvSpPr>
            <a:spLocks noGrp="1"/>
          </p:cNvSpPr>
          <p:nvPr>
            <p:ph type="pic" idx="2"/>
          </p:nvPr>
        </p:nvSpPr>
        <p:spPr>
          <a:xfrm>
            <a:off x="4983850" y="776920"/>
            <a:ext cx="4160150" cy="4050508"/>
          </a:xfrm>
          <a:prstGeom prst="rect"/>
          <a:noFill/>
          <a:ln>
            <a:noFill/>
          </a:ln>
        </p:spPr>
      </p:sp>
      <p:sp>
        <p:nvSpPr>
          <p:cNvPr id="1049529" name="Google Shape;55;p221"/>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30" name="Google Shape;56;p22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31" name="Google Shape;57;p22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411" name="Shape 1492"/>
        <p:cNvGrpSpPr/>
        <p:nvPr/>
      </p:nvGrpSpPr>
      <p:grpSpPr>
        <a:xfrm>
          <a:off x="0" y="0"/>
          <a:ext cx="0" cy="0"/>
          <a:chOff x="0" y="0"/>
          <a:chExt cx="0" cy="0"/>
        </a:xfrm>
      </p:grpSpPr>
      <p:sp>
        <p:nvSpPr>
          <p:cNvPr id="1049564" name="Google Shape;1493;p293" descr="Background pattern  Description automatically generated"/>
          <p:cNvSpPr/>
          <p:nvPr/>
        </p:nvSpPr>
        <p:spPr>
          <a:xfrm>
            <a:off x="0" y="0"/>
            <a:ext cx="9144001" cy="5143500"/>
          </a:xfrm>
          <a:prstGeom prst="rect"/>
          <a:solidFill>
            <a:srgbClr val="FFFFFF"/>
          </a:solidFill>
          <a:ln>
            <a:noFill/>
          </a:ln>
        </p:spPr>
      </p:sp>
      <p:pic>
        <p:nvPicPr>
          <p:cNvPr id="2097295" name="Google Shape;1494;p293"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grpSp>
        <p:nvGrpSpPr>
          <p:cNvPr id="412" name="Google Shape;1495;p293"/>
          <p:cNvGrpSpPr/>
          <p:nvPr/>
        </p:nvGrpSpPr>
        <p:grpSpPr>
          <a:xfrm>
            <a:off x="1403060" y="1183590"/>
            <a:ext cx="6337881" cy="1569620"/>
            <a:chOff x="1492092" y="1002130"/>
            <a:chExt cx="6337881" cy="1569620"/>
          </a:xfrm>
        </p:grpSpPr>
        <p:cxnSp>
          <p:nvCxnSpPr>
            <p:cNvPr id="3145831" name="Google Shape;1496;p293"/>
            <p:cNvCxnSpPr>
              <a:cxnSpLocks/>
            </p:cNvCxnSpPr>
            <p:nvPr/>
          </p:nvCxnSpPr>
          <p:spPr>
            <a:xfrm>
              <a:off x="1492092" y="1449493"/>
              <a:ext cx="6337881" cy="0"/>
            </a:xfrm>
            <a:prstGeom prst="straightConnector1"/>
            <a:noFill/>
            <a:ln w="12700" cap="flat" cmpd="sng">
              <a:solidFill>
                <a:srgbClr val="D8D8D8"/>
              </a:solidFill>
              <a:prstDash val="solid"/>
              <a:round/>
              <a:headEnd type="none" w="sm" len="sm"/>
              <a:tailEnd type="none" w="sm" len="sm"/>
            </a:ln>
          </p:spPr>
        </p:cxnSp>
        <p:sp>
          <p:nvSpPr>
            <p:cNvPr id="1049565" name="Google Shape;1497;p293"/>
            <p:cNvSpPr txBox="1"/>
            <p:nvPr/>
          </p:nvSpPr>
          <p:spPr>
            <a:xfrm>
              <a:off x="4302597" y="1002130"/>
              <a:ext cx="716871" cy="1569620"/>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2200"/>
                <a:buFont typeface="Arial" panose="020B0604020202020204"/>
                <a:buNone/>
              </a:pPr>
              <a:r>
                <a:rPr b="0" cap="none" sz="9600" i="0" lang="en-US" strike="noStrike" u="none">
                  <a:solidFill>
                    <a:schemeClr val="accent4"/>
                  </a:solidFill>
                  <a:latin typeface="Public Sans"/>
                  <a:ea typeface="Public Sans"/>
                  <a:cs typeface="Public Sans"/>
                  <a:sym typeface="Public Sans"/>
                </a:rPr>
                <a:t>“</a:t>
              </a:r>
              <a:endParaRPr b="0" cap="none" sz="9600" i="0" strike="noStrike" u="none">
                <a:solidFill>
                  <a:schemeClr val="accent4"/>
                </a:solidFill>
                <a:latin typeface="Public Sans"/>
                <a:ea typeface="Public Sans"/>
                <a:cs typeface="Public Sans"/>
                <a:sym typeface="Public Sans"/>
              </a:endParaRPr>
            </a:p>
          </p:txBody>
        </p:sp>
      </p:grpSp>
      <p:grpSp>
        <p:nvGrpSpPr>
          <p:cNvPr id="413" name="Google Shape;1498;p293"/>
          <p:cNvGrpSpPr/>
          <p:nvPr/>
        </p:nvGrpSpPr>
        <p:grpSpPr>
          <a:xfrm>
            <a:off x="1492092" y="3662045"/>
            <a:ext cx="6159817" cy="71120"/>
            <a:chOff x="2145983" y="2931954"/>
            <a:chExt cx="6159817" cy="71120"/>
          </a:xfrm>
        </p:grpSpPr>
        <p:sp>
          <p:nvSpPr>
            <p:cNvPr id="1049566"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67"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568" name="Google Shape;1501;p293"/>
          <p:cNvSpPr txBox="1">
            <a:spLocks noGrp="1"/>
          </p:cNvSpPr>
          <p:nvPr>
            <p:ph type="body" idx="1"/>
          </p:nvPr>
        </p:nvSpPr>
        <p:spPr>
          <a:xfrm>
            <a:off x="571500" y="2030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287" name="Shape 1502"/>
        <p:cNvGrpSpPr/>
        <p:nvPr/>
      </p:nvGrpSpPr>
      <p:grpSpPr>
        <a:xfrm>
          <a:off x="0" y="0"/>
          <a:ext cx="0" cy="0"/>
          <a:chOff x="0" y="0"/>
          <a:chExt cx="0" cy="0"/>
        </a:xfrm>
      </p:grpSpPr>
      <p:grpSp>
        <p:nvGrpSpPr>
          <p:cNvPr id="288" name="Google Shape;1503;p294"/>
          <p:cNvGrpSpPr/>
          <p:nvPr/>
        </p:nvGrpSpPr>
        <p:grpSpPr>
          <a:xfrm>
            <a:off x="444" y="0"/>
            <a:ext cx="9143556" cy="5143500"/>
            <a:chOff x="444" y="317809"/>
            <a:chExt cx="9143556" cy="5143500"/>
          </a:xfrm>
        </p:grpSpPr>
        <p:pic>
          <p:nvPicPr>
            <p:cNvPr id="2097229" name="Google Shape;1504;p294"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30" name="Google Shape;1505;p294"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31" name="Google Shape;1506;p294"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grpSp>
        <p:nvGrpSpPr>
          <p:cNvPr id="289" name="Google Shape;1507;p294"/>
          <p:cNvGrpSpPr/>
          <p:nvPr/>
        </p:nvGrpSpPr>
        <p:grpSpPr>
          <a:xfrm>
            <a:off x="904073" y="1547578"/>
            <a:ext cx="7494348" cy="2133815"/>
            <a:chOff x="822793" y="1506938"/>
            <a:chExt cx="7494348" cy="2133815"/>
          </a:xfrm>
        </p:grpSpPr>
        <p:sp>
          <p:nvSpPr>
            <p:cNvPr id="1049151" name="Google Shape;1508;p294"/>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290" name="Google Shape;1509;p294"/>
            <p:cNvGrpSpPr/>
            <p:nvPr/>
          </p:nvGrpSpPr>
          <p:grpSpPr>
            <a:xfrm>
              <a:off x="822793" y="1506938"/>
              <a:ext cx="7391734" cy="1999241"/>
              <a:chOff x="1565910" y="1469735"/>
              <a:chExt cx="6079542" cy="2048377"/>
            </a:xfrm>
          </p:grpSpPr>
          <p:sp>
            <p:nvSpPr>
              <p:cNvPr id="1049152" name="Google Shape;1510;p294"/>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53" name="Google Shape;1511;p294"/>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154" name="Google Shape;1512;p294"/>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382" name="Shape 1513"/>
        <p:cNvGrpSpPr/>
        <p:nvPr/>
      </p:nvGrpSpPr>
      <p:grpSpPr>
        <a:xfrm>
          <a:off x="0" y="0"/>
          <a:ext cx="0" cy="0"/>
          <a:chOff x="0" y="0"/>
          <a:chExt cx="0" cy="0"/>
        </a:xfrm>
      </p:grpSpPr>
      <p:grpSp>
        <p:nvGrpSpPr>
          <p:cNvPr id="383" name="Google Shape;1514;p295"/>
          <p:cNvGrpSpPr/>
          <p:nvPr/>
        </p:nvGrpSpPr>
        <p:grpSpPr>
          <a:xfrm>
            <a:off x="444" y="0"/>
            <a:ext cx="9143556" cy="5143500"/>
            <a:chOff x="444" y="317809"/>
            <a:chExt cx="9143556" cy="5143500"/>
          </a:xfrm>
        </p:grpSpPr>
        <p:pic>
          <p:nvPicPr>
            <p:cNvPr id="2097282" name="Google Shape;1515;p295"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83" name="Google Shape;1516;p295"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84" name="Google Shape;1517;p295"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grpSp>
        <p:nvGrpSpPr>
          <p:cNvPr id="384" name="Google Shape;1518;p295"/>
          <p:cNvGrpSpPr/>
          <p:nvPr/>
        </p:nvGrpSpPr>
        <p:grpSpPr>
          <a:xfrm>
            <a:off x="904073" y="1547578"/>
            <a:ext cx="7494348" cy="2133815"/>
            <a:chOff x="822793" y="1506938"/>
            <a:chExt cx="7494348" cy="2133815"/>
          </a:xfrm>
        </p:grpSpPr>
        <p:sp>
          <p:nvSpPr>
            <p:cNvPr id="1049471" name="Google Shape;1519;p295"/>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85" name="Google Shape;1520;p295"/>
            <p:cNvGrpSpPr/>
            <p:nvPr/>
          </p:nvGrpSpPr>
          <p:grpSpPr>
            <a:xfrm>
              <a:off x="822793" y="1506938"/>
              <a:ext cx="7391734" cy="1999241"/>
              <a:chOff x="1565910" y="1469735"/>
              <a:chExt cx="6079542" cy="2048377"/>
            </a:xfrm>
          </p:grpSpPr>
          <p:sp>
            <p:nvSpPr>
              <p:cNvPr id="1049472" name="Google Shape;1521;p295"/>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473" name="Google Shape;1522;p295"/>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474" name="Google Shape;1523;p295"/>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224" name="Shape 1524"/>
        <p:cNvGrpSpPr/>
        <p:nvPr/>
      </p:nvGrpSpPr>
      <p:grpSpPr>
        <a:xfrm>
          <a:off x="0" y="0"/>
          <a:ext cx="0" cy="0"/>
          <a:chOff x="0" y="0"/>
          <a:chExt cx="0" cy="0"/>
        </a:xfrm>
      </p:grpSpPr>
      <p:grpSp>
        <p:nvGrpSpPr>
          <p:cNvPr id="225" name="Google Shape;1525;p296"/>
          <p:cNvGrpSpPr/>
          <p:nvPr/>
        </p:nvGrpSpPr>
        <p:grpSpPr>
          <a:xfrm>
            <a:off x="444" y="0"/>
            <a:ext cx="9143556" cy="5143500"/>
            <a:chOff x="444" y="317809"/>
            <a:chExt cx="9143556" cy="5143500"/>
          </a:xfrm>
        </p:grpSpPr>
        <p:pic>
          <p:nvPicPr>
            <p:cNvPr id="2097202" name="Google Shape;1526;p296"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03" name="Google Shape;1527;p296"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04" name="Google Shape;1528;p296"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grpSp>
        <p:nvGrpSpPr>
          <p:cNvPr id="226" name="Google Shape;1529;p296"/>
          <p:cNvGrpSpPr/>
          <p:nvPr/>
        </p:nvGrpSpPr>
        <p:grpSpPr>
          <a:xfrm>
            <a:off x="904073" y="1547578"/>
            <a:ext cx="7494348" cy="2133815"/>
            <a:chOff x="822793" y="1506938"/>
            <a:chExt cx="7494348" cy="2133815"/>
          </a:xfrm>
        </p:grpSpPr>
        <p:sp>
          <p:nvSpPr>
            <p:cNvPr id="1048947" name="Google Shape;1530;p296"/>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227" name="Google Shape;1531;p296"/>
            <p:cNvGrpSpPr/>
            <p:nvPr/>
          </p:nvGrpSpPr>
          <p:grpSpPr>
            <a:xfrm>
              <a:off x="822793" y="1506938"/>
              <a:ext cx="7391734" cy="1999241"/>
              <a:chOff x="1565910" y="1469735"/>
              <a:chExt cx="6079542" cy="2048377"/>
            </a:xfrm>
          </p:grpSpPr>
          <p:sp>
            <p:nvSpPr>
              <p:cNvPr id="1048948" name="Google Shape;1532;p296"/>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49" name="Google Shape;1533;p296"/>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8950" name="Google Shape;1534;p296"/>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348" name="Shape 1535"/>
        <p:cNvGrpSpPr/>
        <p:nvPr/>
      </p:nvGrpSpPr>
      <p:grpSpPr>
        <a:xfrm>
          <a:off x="0" y="0"/>
          <a:ext cx="0" cy="0"/>
          <a:chOff x="0" y="0"/>
          <a:chExt cx="0" cy="0"/>
        </a:xfrm>
      </p:grpSpPr>
      <p:grpSp>
        <p:nvGrpSpPr>
          <p:cNvPr id="349" name="Google Shape;1536;p297"/>
          <p:cNvGrpSpPr/>
          <p:nvPr/>
        </p:nvGrpSpPr>
        <p:grpSpPr>
          <a:xfrm>
            <a:off x="444" y="0"/>
            <a:ext cx="9143556" cy="5143500"/>
            <a:chOff x="444" y="317809"/>
            <a:chExt cx="9143556" cy="5143500"/>
          </a:xfrm>
        </p:grpSpPr>
        <p:pic>
          <p:nvPicPr>
            <p:cNvPr id="2097250" name="Google Shape;1537;p297"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51" name="Google Shape;1538;p297"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52" name="Google Shape;1539;p297"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sp>
        <p:nvSpPr>
          <p:cNvPr id="1049326"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7"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8" name="Google Shape;1542;p297"/>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50" name="Google Shape;1543;p297"/>
          <p:cNvGrpSpPr/>
          <p:nvPr/>
        </p:nvGrpSpPr>
        <p:grpSpPr>
          <a:xfrm>
            <a:off x="1985011" y="1602036"/>
            <a:ext cx="502919" cy="45719"/>
            <a:chOff x="1985011" y="1602036"/>
            <a:chExt cx="502919" cy="45719"/>
          </a:xfrm>
        </p:grpSpPr>
        <p:sp>
          <p:nvSpPr>
            <p:cNvPr id="1049329" name="Google Shape;1544;p297"/>
            <p:cNvSpPr/>
            <p:nvPr/>
          </p:nvSpPr>
          <p:spPr>
            <a:xfrm>
              <a:off x="19850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30" name="Google Shape;1545;p297"/>
            <p:cNvSpPr/>
            <p:nvPr/>
          </p:nvSpPr>
          <p:spPr>
            <a:xfrm>
              <a:off x="21374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31" name="Google Shape;1546;p297"/>
            <p:cNvSpPr/>
            <p:nvPr/>
          </p:nvSpPr>
          <p:spPr>
            <a:xfrm>
              <a:off x="22898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32" name="Google Shape;1547;p297"/>
            <p:cNvSpPr/>
            <p:nvPr/>
          </p:nvSpPr>
          <p:spPr>
            <a:xfrm>
              <a:off x="24422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51" name="Google Shape;1548;p297"/>
          <p:cNvGrpSpPr/>
          <p:nvPr/>
        </p:nvGrpSpPr>
        <p:grpSpPr>
          <a:xfrm>
            <a:off x="6656071" y="3518606"/>
            <a:ext cx="502919" cy="45719"/>
            <a:chOff x="6656071" y="3518606"/>
            <a:chExt cx="502919" cy="45719"/>
          </a:xfrm>
        </p:grpSpPr>
        <p:sp>
          <p:nvSpPr>
            <p:cNvPr id="1049333" name="Google Shape;1549;p297"/>
            <p:cNvSpPr/>
            <p:nvPr/>
          </p:nvSpPr>
          <p:spPr>
            <a:xfrm>
              <a:off x="66560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34" name="Google Shape;1550;p297"/>
            <p:cNvSpPr/>
            <p:nvPr/>
          </p:nvSpPr>
          <p:spPr>
            <a:xfrm>
              <a:off x="68084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35" name="Google Shape;1551;p297"/>
            <p:cNvSpPr/>
            <p:nvPr/>
          </p:nvSpPr>
          <p:spPr>
            <a:xfrm>
              <a:off x="69608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36" name="Google Shape;1552;p297"/>
            <p:cNvSpPr/>
            <p:nvPr/>
          </p:nvSpPr>
          <p:spPr>
            <a:xfrm>
              <a:off x="71132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337" name="Google Shape;1553;p297"/>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87" name="Shape 1554"/>
        <p:cNvGrpSpPr/>
        <p:nvPr/>
      </p:nvGrpSpPr>
      <p:grpSpPr>
        <a:xfrm>
          <a:off x="0" y="0"/>
          <a:ext cx="0" cy="0"/>
          <a:chOff x="0" y="0"/>
          <a:chExt cx="0" cy="0"/>
        </a:xfrm>
      </p:grpSpPr>
      <p:grpSp>
        <p:nvGrpSpPr>
          <p:cNvPr id="188" name="Google Shape;1555;p298"/>
          <p:cNvGrpSpPr/>
          <p:nvPr/>
        </p:nvGrpSpPr>
        <p:grpSpPr>
          <a:xfrm>
            <a:off x="444" y="0"/>
            <a:ext cx="9143556" cy="5143500"/>
            <a:chOff x="444" y="317809"/>
            <a:chExt cx="9143556" cy="5143500"/>
          </a:xfrm>
        </p:grpSpPr>
        <p:pic>
          <p:nvPicPr>
            <p:cNvPr id="2097178" name="Google Shape;1556;p298"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179" name="Google Shape;1557;p298"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180" name="Google Shape;1558;p298"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sp>
        <p:nvSpPr>
          <p:cNvPr id="1048771"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72"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73" name="Google Shape;1561;p298"/>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189" name="Google Shape;1562;p298"/>
          <p:cNvGrpSpPr/>
          <p:nvPr/>
        </p:nvGrpSpPr>
        <p:grpSpPr>
          <a:xfrm>
            <a:off x="1985011" y="1602036"/>
            <a:ext cx="502919" cy="45719"/>
            <a:chOff x="1985011" y="1602036"/>
            <a:chExt cx="502919" cy="45719"/>
          </a:xfrm>
        </p:grpSpPr>
        <p:sp>
          <p:nvSpPr>
            <p:cNvPr id="1048774" name="Google Shape;1563;p298"/>
            <p:cNvSpPr/>
            <p:nvPr/>
          </p:nvSpPr>
          <p:spPr>
            <a:xfrm>
              <a:off x="19850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75" name="Google Shape;1564;p298"/>
            <p:cNvSpPr/>
            <p:nvPr/>
          </p:nvSpPr>
          <p:spPr>
            <a:xfrm>
              <a:off x="21374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76" name="Google Shape;1565;p298"/>
            <p:cNvSpPr/>
            <p:nvPr/>
          </p:nvSpPr>
          <p:spPr>
            <a:xfrm>
              <a:off x="22898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77" name="Google Shape;1566;p298"/>
            <p:cNvSpPr/>
            <p:nvPr/>
          </p:nvSpPr>
          <p:spPr>
            <a:xfrm>
              <a:off x="24422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90" name="Google Shape;1567;p298"/>
          <p:cNvGrpSpPr/>
          <p:nvPr/>
        </p:nvGrpSpPr>
        <p:grpSpPr>
          <a:xfrm>
            <a:off x="6656071" y="3518606"/>
            <a:ext cx="502919" cy="45719"/>
            <a:chOff x="6656071" y="3518606"/>
            <a:chExt cx="502919" cy="45719"/>
          </a:xfrm>
        </p:grpSpPr>
        <p:sp>
          <p:nvSpPr>
            <p:cNvPr id="1048778" name="Google Shape;1568;p298"/>
            <p:cNvSpPr/>
            <p:nvPr/>
          </p:nvSpPr>
          <p:spPr>
            <a:xfrm>
              <a:off x="66560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79" name="Google Shape;1569;p298"/>
            <p:cNvSpPr/>
            <p:nvPr/>
          </p:nvSpPr>
          <p:spPr>
            <a:xfrm>
              <a:off x="68084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80" name="Google Shape;1570;p298"/>
            <p:cNvSpPr/>
            <p:nvPr/>
          </p:nvSpPr>
          <p:spPr>
            <a:xfrm>
              <a:off x="69608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81" name="Google Shape;1571;p298"/>
            <p:cNvSpPr/>
            <p:nvPr/>
          </p:nvSpPr>
          <p:spPr>
            <a:xfrm>
              <a:off x="71132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8782" name="Google Shape;1572;p298"/>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314" name="Shape 1573"/>
        <p:cNvGrpSpPr/>
        <p:nvPr/>
      </p:nvGrpSpPr>
      <p:grpSpPr>
        <a:xfrm>
          <a:off x="0" y="0"/>
          <a:ext cx="0" cy="0"/>
          <a:chOff x="0" y="0"/>
          <a:chExt cx="0" cy="0"/>
        </a:xfrm>
      </p:grpSpPr>
      <p:grpSp>
        <p:nvGrpSpPr>
          <p:cNvPr id="315" name="Google Shape;1574;p299"/>
          <p:cNvGrpSpPr/>
          <p:nvPr/>
        </p:nvGrpSpPr>
        <p:grpSpPr>
          <a:xfrm>
            <a:off x="444" y="0"/>
            <a:ext cx="9143556" cy="5143500"/>
            <a:chOff x="444" y="317809"/>
            <a:chExt cx="9143556" cy="5143500"/>
          </a:xfrm>
        </p:grpSpPr>
        <p:pic>
          <p:nvPicPr>
            <p:cNvPr id="2097235" name="Google Shape;1575;p2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36" name="Google Shape;1576;p2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37" name="Google Shape;1577;p299"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sp>
        <p:nvSpPr>
          <p:cNvPr id="1049214"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15"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16" name="Google Shape;1580;p299"/>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16" name="Google Shape;1581;p299"/>
          <p:cNvGrpSpPr/>
          <p:nvPr/>
        </p:nvGrpSpPr>
        <p:grpSpPr>
          <a:xfrm>
            <a:off x="1985011" y="1602036"/>
            <a:ext cx="502919" cy="45719"/>
            <a:chOff x="1985011" y="1602036"/>
            <a:chExt cx="502919" cy="45719"/>
          </a:xfrm>
        </p:grpSpPr>
        <p:sp>
          <p:nvSpPr>
            <p:cNvPr id="1049217" name="Google Shape;1582;p299"/>
            <p:cNvSpPr/>
            <p:nvPr/>
          </p:nvSpPr>
          <p:spPr>
            <a:xfrm>
              <a:off x="19850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18" name="Google Shape;1583;p299"/>
            <p:cNvSpPr/>
            <p:nvPr/>
          </p:nvSpPr>
          <p:spPr>
            <a:xfrm>
              <a:off x="21374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19" name="Google Shape;1584;p299"/>
            <p:cNvSpPr/>
            <p:nvPr/>
          </p:nvSpPr>
          <p:spPr>
            <a:xfrm>
              <a:off x="22898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20" name="Google Shape;1585;p299"/>
            <p:cNvSpPr/>
            <p:nvPr/>
          </p:nvSpPr>
          <p:spPr>
            <a:xfrm>
              <a:off x="24422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17" name="Google Shape;1586;p299"/>
          <p:cNvGrpSpPr/>
          <p:nvPr/>
        </p:nvGrpSpPr>
        <p:grpSpPr>
          <a:xfrm>
            <a:off x="6656071" y="3518606"/>
            <a:ext cx="502919" cy="45719"/>
            <a:chOff x="6656071" y="3518606"/>
            <a:chExt cx="502919" cy="45719"/>
          </a:xfrm>
        </p:grpSpPr>
        <p:sp>
          <p:nvSpPr>
            <p:cNvPr id="1049221" name="Google Shape;1587;p299"/>
            <p:cNvSpPr/>
            <p:nvPr/>
          </p:nvSpPr>
          <p:spPr>
            <a:xfrm>
              <a:off x="66560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22" name="Google Shape;1588;p299"/>
            <p:cNvSpPr/>
            <p:nvPr/>
          </p:nvSpPr>
          <p:spPr>
            <a:xfrm>
              <a:off x="68084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23" name="Google Shape;1589;p299"/>
            <p:cNvSpPr/>
            <p:nvPr/>
          </p:nvSpPr>
          <p:spPr>
            <a:xfrm>
              <a:off x="69608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24" name="Google Shape;1590;p299"/>
            <p:cNvSpPr/>
            <p:nvPr/>
          </p:nvSpPr>
          <p:spPr>
            <a:xfrm>
              <a:off x="71132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225" name="Google Shape;1591;p299"/>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462" name="Shape 1592"/>
        <p:cNvGrpSpPr/>
        <p:nvPr/>
      </p:nvGrpSpPr>
      <p:grpSpPr>
        <a:xfrm>
          <a:off x="0" y="0"/>
          <a:ext cx="0" cy="0"/>
          <a:chOff x="0" y="0"/>
          <a:chExt cx="0" cy="0"/>
        </a:xfrm>
      </p:grpSpPr>
      <p:sp>
        <p:nvSpPr>
          <p:cNvPr id="1049683" name="Google Shape;1593;p300" descr="Background pattern  Description automatically generated"/>
          <p:cNvSpPr/>
          <p:nvPr/>
        </p:nvSpPr>
        <p:spPr>
          <a:xfrm>
            <a:off x="0" y="0"/>
            <a:ext cx="9144001" cy="5143500"/>
          </a:xfrm>
          <a:prstGeom prst="rect"/>
          <a:solidFill>
            <a:srgbClr val="FFFFFF"/>
          </a:solidFill>
          <a:ln>
            <a:noFill/>
          </a:ln>
        </p:spPr>
      </p:sp>
      <p:pic>
        <p:nvPicPr>
          <p:cNvPr id="2097306" name="Google Shape;1594;p300"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684" name="Google Shape;1595;p300"/>
          <p:cNvSpPr/>
          <p:nvPr/>
        </p:nvSpPr>
        <p:spPr>
          <a:xfrm>
            <a:off x="1736279" y="1782808"/>
            <a:ext cx="1577884" cy="1577884"/>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5400" i="0" lang="en-US" strike="noStrike" u="none">
                <a:solidFill>
                  <a:schemeClr val="lt1"/>
                </a:solidFill>
                <a:latin typeface="Public Sans"/>
                <a:ea typeface="Public Sans"/>
                <a:cs typeface="Public Sans"/>
                <a:sym typeface="Public Sans"/>
              </a:rPr>
              <a:t>?</a:t>
            </a:r>
          </a:p>
        </p:txBody>
      </p:sp>
      <p:sp>
        <p:nvSpPr>
          <p:cNvPr id="1049685" name="Google Shape;1596;p300"/>
          <p:cNvSpPr txBox="1">
            <a:spLocks noGrp="1"/>
          </p:cNvSpPr>
          <p:nvPr>
            <p:ph type="body" idx="1"/>
          </p:nvPr>
        </p:nvSpPr>
        <p:spPr>
          <a:xfrm>
            <a:off x="3470049" y="1800874"/>
            <a:ext cx="3789638" cy="616505"/>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86" name="Google Shape;1597;p300"/>
          <p:cNvSpPr txBox="1">
            <a:spLocks noGrp="1"/>
          </p:cNvSpPr>
          <p:nvPr>
            <p:ph type="body" idx="2"/>
          </p:nvPr>
        </p:nvSpPr>
        <p:spPr>
          <a:xfrm>
            <a:off x="3470049" y="2287467"/>
            <a:ext cx="3789638" cy="1091291"/>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241" name="Shape 1598"/>
        <p:cNvGrpSpPr/>
        <p:nvPr/>
      </p:nvGrpSpPr>
      <p:grpSpPr>
        <a:xfrm>
          <a:off x="0" y="0"/>
          <a:ext cx="0" cy="0"/>
          <a:chOff x="0" y="0"/>
          <a:chExt cx="0" cy="0"/>
        </a:xfrm>
      </p:grpSpPr>
      <p:sp>
        <p:nvSpPr>
          <p:cNvPr id="1049042" name="Google Shape;1599;p301"/>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043" name="Google Shape;1600;p301"/>
          <p:cNvSpPr/>
          <p:nvPr/>
        </p:nvSpPr>
        <p:spPr>
          <a:xfrm>
            <a:off x="0" y="0"/>
            <a:ext cx="4113765" cy="116696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218" name="Google Shape;1601;p301"/>
          <p:cNvPicPr preferRelativeResize="0">
            <a:picLocks/>
          </p:cNvPicPr>
          <p:nvPr/>
        </p:nvPicPr>
        <p:blipFill rotWithShape="1">
          <a:blip xmlns:r="http://schemas.openxmlformats.org/officeDocument/2006/relationships" r:embed="rId1"/>
          <a:srcRect l="6268" r="24764"/>
          <a:stretch>
            <a:fillRect/>
          </a:stretch>
        </p:blipFill>
        <p:spPr>
          <a:xfrm>
            <a:off x="0" y="1166968"/>
            <a:ext cx="4113765" cy="3976529"/>
          </a:xfrm>
          <a:prstGeom prst="rect"/>
          <a:noFill/>
          <a:ln>
            <a:noFill/>
          </a:ln>
        </p:spPr>
      </p:pic>
      <p:pic>
        <p:nvPicPr>
          <p:cNvPr id="2097219" name="Google Shape;1602;p301"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grpSp>
        <p:nvGrpSpPr>
          <p:cNvPr id="242" name="Google Shape;1603;p301"/>
          <p:cNvGrpSpPr/>
          <p:nvPr/>
        </p:nvGrpSpPr>
        <p:grpSpPr>
          <a:xfrm>
            <a:off x="724005" y="301093"/>
            <a:ext cx="2665754" cy="542340"/>
            <a:chOff x="5567543" y="349969"/>
            <a:chExt cx="2665754" cy="542340"/>
          </a:xfrm>
        </p:grpSpPr>
        <p:sp>
          <p:nvSpPr>
            <p:cNvPr id="1049044" name="Google Shape;1604;p301"/>
            <p:cNvSpPr txBox="1"/>
            <p:nvPr/>
          </p:nvSpPr>
          <p:spPr>
            <a:xfrm>
              <a:off x="5567543" y="349969"/>
              <a:ext cx="2665754" cy="52318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panose="020B0604020202020204"/>
                <a:buNone/>
              </a:pPr>
              <a:r>
                <a:rPr b="1" cap="none" sz="2800" i="0" lang="en-US" strike="noStrike" u="none">
                  <a:solidFill>
                    <a:schemeClr val="lt1"/>
                  </a:solidFill>
                  <a:latin typeface="Public Sans"/>
                  <a:ea typeface="Public Sans"/>
                  <a:cs typeface="Public Sans"/>
                  <a:sym typeface="Public Sans"/>
                </a:rPr>
                <a:t>Think</a:t>
              </a:r>
            </a:p>
          </p:txBody>
        </p:sp>
        <p:cxnSp>
          <p:nvCxnSpPr>
            <p:cNvPr id="3145764" name="Google Shape;1605;p301"/>
            <p:cNvCxnSpPr>
              <a:cxnSpLocks/>
            </p:cNvCxnSpPr>
            <p:nvPr/>
          </p:nvCxnSpPr>
          <p:spPr>
            <a:xfrm>
              <a:off x="6426067" y="892309"/>
              <a:ext cx="948706" cy="0"/>
            </a:xfrm>
            <a:prstGeom prst="straightConnector1"/>
            <a:noFill/>
            <a:ln w="38100" cap="flat" cmpd="sng">
              <a:solidFill>
                <a:schemeClr val="lt1"/>
              </a:solidFill>
              <a:prstDash val="solid"/>
              <a:round/>
              <a:headEnd type="none" w="sm" len="sm"/>
              <a:tailEnd type="none" w="sm" len="sm"/>
            </a:ln>
          </p:spPr>
        </p:cxnSp>
      </p:grpSp>
      <p:sp>
        <p:nvSpPr>
          <p:cNvPr id="1049045" name="Google Shape;1606;p301"/>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397" name="Shape 1607"/>
        <p:cNvGrpSpPr/>
        <p:nvPr/>
      </p:nvGrpSpPr>
      <p:grpSpPr>
        <a:xfrm>
          <a:off x="0" y="0"/>
          <a:ext cx="0" cy="0"/>
          <a:chOff x="0" y="0"/>
          <a:chExt cx="0" cy="0"/>
        </a:xfrm>
      </p:grpSpPr>
      <p:sp>
        <p:nvSpPr>
          <p:cNvPr id="1049532" name="Google Shape;1608;p302"/>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533" name="Google Shape;1609;p302"/>
          <p:cNvSpPr/>
          <p:nvPr/>
        </p:nvSpPr>
        <p:spPr>
          <a:xfrm>
            <a:off x="0" y="0"/>
            <a:ext cx="4113765" cy="116696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292" name="Google Shape;1610;p302"/>
          <p:cNvPicPr preferRelativeResize="0">
            <a:picLocks/>
          </p:cNvPicPr>
          <p:nvPr/>
        </p:nvPicPr>
        <p:blipFill rotWithShape="1">
          <a:blip xmlns:r="http://schemas.openxmlformats.org/officeDocument/2006/relationships" r:embed="rId1"/>
          <a:srcRect l="6268" r="24764"/>
          <a:stretch>
            <a:fillRect/>
          </a:stretch>
        </p:blipFill>
        <p:spPr>
          <a:xfrm>
            <a:off x="0" y="1166968"/>
            <a:ext cx="4113765" cy="3976529"/>
          </a:xfrm>
          <a:prstGeom prst="rect"/>
          <a:noFill/>
          <a:ln>
            <a:noFill/>
          </a:ln>
        </p:spPr>
      </p:pic>
      <p:sp>
        <p:nvSpPr>
          <p:cNvPr id="1049534" name="Google Shape;1611;p302"/>
          <p:cNvSpPr/>
          <p:nvPr/>
        </p:nvSpPr>
        <p:spPr>
          <a:xfrm>
            <a:off x="4113765" y="0"/>
            <a:ext cx="5030235"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535" name="Google Shape;1612;p302" descr="Shape  Description automatically generated with low confidence"/>
          <p:cNvSpPr/>
          <p:nvPr/>
        </p:nvSpPr>
        <p:spPr>
          <a:xfrm>
            <a:off x="0" y="0"/>
            <a:ext cx="9144000" cy="5143500"/>
          </a:xfrm>
          <a:prstGeom prst="rect"/>
          <a:solidFill>
            <a:srgbClr val="FFFFFF"/>
          </a:solidFill>
          <a:ln>
            <a:noFill/>
          </a:ln>
        </p:spPr>
      </p:sp>
      <p:grpSp>
        <p:nvGrpSpPr>
          <p:cNvPr id="398" name="Google Shape;1613;p302"/>
          <p:cNvGrpSpPr/>
          <p:nvPr/>
        </p:nvGrpSpPr>
        <p:grpSpPr>
          <a:xfrm>
            <a:off x="724005" y="301093"/>
            <a:ext cx="2665754" cy="542340"/>
            <a:chOff x="5567543" y="349969"/>
            <a:chExt cx="2665754" cy="542340"/>
          </a:xfrm>
        </p:grpSpPr>
        <p:sp>
          <p:nvSpPr>
            <p:cNvPr id="1049536" name="Google Shape;1614;p302"/>
            <p:cNvSpPr txBox="1"/>
            <p:nvPr/>
          </p:nvSpPr>
          <p:spPr>
            <a:xfrm>
              <a:off x="5567543" y="349969"/>
              <a:ext cx="2665754" cy="52318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panose="020B0604020202020204"/>
                <a:buNone/>
              </a:pPr>
              <a:r>
                <a:rPr b="1" cap="none" sz="2800" i="0" lang="en-US" strike="noStrike" u="none">
                  <a:solidFill>
                    <a:schemeClr val="lt1"/>
                  </a:solidFill>
                  <a:latin typeface="Public Sans"/>
                  <a:ea typeface="Public Sans"/>
                  <a:cs typeface="Public Sans"/>
                  <a:sym typeface="Public Sans"/>
                </a:rPr>
                <a:t>Think</a:t>
              </a:r>
            </a:p>
          </p:txBody>
        </p:sp>
        <p:cxnSp>
          <p:nvCxnSpPr>
            <p:cNvPr id="3145825" name="Google Shape;1615;p302"/>
            <p:cNvCxnSpPr>
              <a:cxnSpLocks/>
            </p:cNvCxnSpPr>
            <p:nvPr/>
          </p:nvCxnSpPr>
          <p:spPr>
            <a:xfrm>
              <a:off x="6426067" y="892309"/>
              <a:ext cx="948706" cy="0"/>
            </a:xfrm>
            <a:prstGeom prst="straightConnector1"/>
            <a:noFill/>
            <a:ln w="38100" cap="flat" cmpd="sng">
              <a:solidFill>
                <a:schemeClr val="lt1"/>
              </a:solidFill>
              <a:prstDash val="solid"/>
              <a:round/>
              <a:headEnd type="none" w="sm" len="sm"/>
              <a:tailEnd type="none" w="sm" len="sm"/>
            </a:ln>
          </p:spPr>
        </p:cxnSp>
      </p:grpSp>
      <p:sp>
        <p:nvSpPr>
          <p:cNvPr id="1049537" name="Google Shape;1616;p302"/>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399" name="Shape 58"/>
        <p:cNvGrpSpPr/>
        <p:nvPr/>
      </p:nvGrpSpPr>
      <p:grpSpPr>
        <a:xfrm>
          <a:off x="0" y="0"/>
          <a:ext cx="0" cy="0"/>
          <a:chOff x="0" y="0"/>
          <a:chExt cx="0" cy="0"/>
        </a:xfrm>
      </p:grpSpPr>
      <p:pic>
        <p:nvPicPr>
          <p:cNvPr id="2097293" name="Google Shape;59;p222"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538" name="Google Shape;60;p222"/>
          <p:cNvSpPr>
            <a:spLocks noGrp="1"/>
          </p:cNvSpPr>
          <p:nvPr>
            <p:ph type="pic" idx="2"/>
          </p:nvPr>
        </p:nvSpPr>
        <p:spPr>
          <a:xfrm>
            <a:off x="4983850" y="776920"/>
            <a:ext cx="4160150" cy="4050508"/>
          </a:xfrm>
          <a:prstGeom prst="rect"/>
          <a:noFill/>
          <a:ln>
            <a:noFill/>
          </a:ln>
        </p:spPr>
      </p:sp>
      <p:sp>
        <p:nvSpPr>
          <p:cNvPr id="1049539" name="Google Shape;61;p222"/>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40" name="Google Shape;62;p22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41" name="Google Shape;63;p22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364" name="Shape 1617"/>
        <p:cNvGrpSpPr/>
        <p:nvPr/>
      </p:nvGrpSpPr>
      <p:grpSpPr>
        <a:xfrm>
          <a:off x="0" y="0"/>
          <a:ext cx="0" cy="0"/>
          <a:chOff x="0" y="0"/>
          <a:chExt cx="0" cy="0"/>
        </a:xfrm>
      </p:grpSpPr>
      <p:sp>
        <p:nvSpPr>
          <p:cNvPr id="1049367" name="Google Shape;1618;p303"/>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368" name="Google Shape;1619;p303"/>
          <p:cNvSpPr/>
          <p:nvPr/>
        </p:nvSpPr>
        <p:spPr>
          <a:xfrm>
            <a:off x="0" y="0"/>
            <a:ext cx="4113765" cy="116696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264" name="Google Shape;1620;p303"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cxnSp>
        <p:nvCxnSpPr>
          <p:cNvPr id="3145808" name="Google Shape;1621;p303"/>
          <p:cNvCxnSpPr>
            <a:cxnSpLocks/>
          </p:cNvCxnSpPr>
          <p:nvPr/>
        </p:nvCxnSpPr>
        <p:spPr>
          <a:xfrm>
            <a:off x="1582529" y="843433"/>
            <a:ext cx="948706" cy="0"/>
          </a:xfrm>
          <a:prstGeom prst="straightConnector1"/>
          <a:noFill/>
          <a:ln w="38100" cap="flat" cmpd="sng">
            <a:solidFill>
              <a:schemeClr val="lt1"/>
            </a:solidFill>
            <a:prstDash val="solid"/>
            <a:round/>
            <a:headEnd type="none" w="sm" len="sm"/>
            <a:tailEnd type="none" w="sm" len="sm"/>
          </a:ln>
        </p:spPr>
      </p:cxnSp>
      <p:sp>
        <p:nvSpPr>
          <p:cNvPr id="1049369" name="Google Shape;1622;p303"/>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70" name="Google Shape;1623;p303"/>
          <p:cNvSpPr>
            <a:spLocks noGrp="1"/>
          </p:cNvSpPr>
          <p:nvPr>
            <p:ph type="pic" idx="2"/>
          </p:nvPr>
        </p:nvSpPr>
        <p:spPr>
          <a:xfrm>
            <a:off x="-1" y="1166963"/>
            <a:ext cx="4113765" cy="3976533"/>
          </a:xfrm>
          <a:prstGeom prst="rect"/>
          <a:noFill/>
          <a:ln>
            <a:noFill/>
          </a:ln>
        </p:spPr>
      </p:sp>
      <p:sp>
        <p:nvSpPr>
          <p:cNvPr id="1049371" name="Google Shape;1624;p303"/>
          <p:cNvSpPr txBox="1">
            <a:spLocks noGrp="1"/>
          </p:cNvSpPr>
          <p:nvPr>
            <p:ph type="body" idx="3"/>
          </p:nvPr>
        </p:nvSpPr>
        <p:spPr>
          <a:xfrm>
            <a:off x="350196"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panose="020B0604020202020204"/>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461" name="Shape 1625"/>
        <p:cNvGrpSpPr/>
        <p:nvPr/>
      </p:nvGrpSpPr>
      <p:grpSpPr>
        <a:xfrm>
          <a:off x="0" y="0"/>
          <a:ext cx="0" cy="0"/>
          <a:chOff x="0" y="0"/>
          <a:chExt cx="0" cy="0"/>
        </a:xfrm>
      </p:grpSpPr>
      <p:sp>
        <p:nvSpPr>
          <p:cNvPr id="1049676" name="Google Shape;1626;p304"/>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677" name="Google Shape;1627;p304"/>
          <p:cNvSpPr/>
          <p:nvPr/>
        </p:nvSpPr>
        <p:spPr>
          <a:xfrm>
            <a:off x="0" y="0"/>
            <a:ext cx="4113765" cy="116696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678" name="Google Shape;1628;p304"/>
          <p:cNvSpPr/>
          <p:nvPr/>
        </p:nvSpPr>
        <p:spPr>
          <a:xfrm>
            <a:off x="4113765" y="0"/>
            <a:ext cx="5030235"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679" name="Google Shape;1629;p304" descr="Shape  Description automatically generated with low confidence"/>
          <p:cNvSpPr/>
          <p:nvPr/>
        </p:nvSpPr>
        <p:spPr>
          <a:xfrm>
            <a:off x="0" y="0"/>
            <a:ext cx="9144000" cy="5143500"/>
          </a:xfrm>
          <a:prstGeom prst="rect"/>
          <a:solidFill>
            <a:srgbClr val="FFFFFF"/>
          </a:solidFill>
          <a:ln>
            <a:noFill/>
          </a:ln>
        </p:spPr>
      </p:sp>
      <p:sp>
        <p:nvSpPr>
          <p:cNvPr id="1049680" name="Google Shape;1630;p304"/>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81" name="Google Shape;1631;p304"/>
          <p:cNvSpPr>
            <a:spLocks noGrp="1"/>
          </p:cNvSpPr>
          <p:nvPr>
            <p:ph type="pic" idx="2"/>
          </p:nvPr>
        </p:nvSpPr>
        <p:spPr>
          <a:xfrm>
            <a:off x="-1" y="1166963"/>
            <a:ext cx="4113765" cy="3976533"/>
          </a:xfrm>
          <a:prstGeom prst="rect"/>
          <a:noFill/>
          <a:ln>
            <a:noFill/>
          </a:ln>
        </p:spPr>
      </p:sp>
      <p:cxnSp>
        <p:nvCxnSpPr>
          <p:cNvPr id="3145855" name="Google Shape;1632;p304"/>
          <p:cNvCxnSpPr>
            <a:cxnSpLocks/>
          </p:cNvCxnSpPr>
          <p:nvPr/>
        </p:nvCxnSpPr>
        <p:spPr>
          <a:xfrm>
            <a:off x="1582529" y="843433"/>
            <a:ext cx="948706" cy="0"/>
          </a:xfrm>
          <a:prstGeom prst="straightConnector1"/>
          <a:noFill/>
          <a:ln w="38100" cap="flat" cmpd="sng">
            <a:solidFill>
              <a:schemeClr val="lt1"/>
            </a:solidFill>
            <a:prstDash val="solid"/>
            <a:round/>
            <a:headEnd type="none" w="sm" len="sm"/>
            <a:tailEnd type="none" w="sm" len="sm"/>
          </a:ln>
        </p:spPr>
      </p:cxnSp>
      <p:sp>
        <p:nvSpPr>
          <p:cNvPr id="1049682" name="Google Shape;1633;p304"/>
          <p:cNvSpPr txBox="1">
            <a:spLocks noGrp="1"/>
          </p:cNvSpPr>
          <p:nvPr>
            <p:ph type="body" idx="3"/>
          </p:nvPr>
        </p:nvSpPr>
        <p:spPr>
          <a:xfrm>
            <a:off x="350196"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panose="020B0604020202020204"/>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344" name="Shape 1634"/>
        <p:cNvGrpSpPr/>
        <p:nvPr/>
      </p:nvGrpSpPr>
      <p:grpSpPr>
        <a:xfrm>
          <a:off x="0" y="0"/>
          <a:ext cx="0" cy="0"/>
          <a:chOff x="0" y="0"/>
          <a:chExt cx="0" cy="0"/>
        </a:xfrm>
      </p:grpSpPr>
      <p:sp>
        <p:nvSpPr>
          <p:cNvPr id="1049296" name="Google Shape;1635;p305"/>
          <p:cNvSpPr/>
          <p:nvPr/>
        </p:nvSpPr>
        <p:spPr>
          <a:xfrm>
            <a:off x="0" y="0"/>
            <a:ext cx="9144000" cy="514349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297" name="Google Shape;1636;p305" descr="Shape  Description automatically generated with low confidence"/>
          <p:cNvSpPr/>
          <p:nvPr/>
        </p:nvSpPr>
        <p:spPr>
          <a:xfrm>
            <a:off x="0" y="0"/>
            <a:ext cx="9144000" cy="5143500"/>
          </a:xfrm>
          <a:prstGeom prst="rect"/>
          <a:solidFill>
            <a:srgbClr val="FFFFFF"/>
          </a:solidFill>
          <a:ln>
            <a:noFill/>
          </a:ln>
        </p:spPr>
      </p:sp>
      <p:sp>
        <p:nvSpPr>
          <p:cNvPr id="1049298" name="Google Shape;1637;p305"/>
          <p:cNvSpPr txBox="1">
            <a:spLocks noGrp="1"/>
          </p:cNvSpPr>
          <p:nvPr>
            <p:ph type="body" idx="1"/>
          </p:nvPr>
        </p:nvSpPr>
        <p:spPr>
          <a:xfrm>
            <a:off x="4480014" y="1195113"/>
            <a:ext cx="4411738" cy="355555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99" name="Google Shape;1638;p305"/>
          <p:cNvSpPr>
            <a:spLocks noGrp="1"/>
          </p:cNvSpPr>
          <p:nvPr>
            <p:ph type="pic" idx="2"/>
          </p:nvPr>
        </p:nvSpPr>
        <p:spPr>
          <a:xfrm>
            <a:off x="-1" y="1166963"/>
            <a:ext cx="4113765" cy="3976533"/>
          </a:xfrm>
          <a:prstGeom prst="rect"/>
          <a:noFill/>
          <a:ln>
            <a:noFill/>
          </a:ln>
        </p:spPr>
      </p:sp>
      <p:cxnSp>
        <p:nvCxnSpPr>
          <p:cNvPr id="3145804" name="Google Shape;1639;p305"/>
          <p:cNvCxnSpPr>
            <a:cxnSpLocks/>
          </p:cNvCxnSpPr>
          <p:nvPr/>
        </p:nvCxnSpPr>
        <p:spPr>
          <a:xfrm>
            <a:off x="4097647" y="843433"/>
            <a:ext cx="948706" cy="0"/>
          </a:xfrm>
          <a:prstGeom prst="straightConnector1"/>
          <a:noFill/>
          <a:ln w="38100" cap="flat" cmpd="sng">
            <a:solidFill>
              <a:schemeClr val="lt1"/>
            </a:solidFill>
            <a:prstDash val="solid"/>
            <a:round/>
            <a:headEnd type="none" w="sm" len="sm"/>
            <a:tailEnd type="none" w="sm" len="sm"/>
          </a:ln>
        </p:spPr>
      </p:cxnSp>
      <p:sp>
        <p:nvSpPr>
          <p:cNvPr id="1049300" name="Google Shape;1640;p305"/>
          <p:cNvSpPr txBox="1">
            <a:spLocks noGrp="1"/>
          </p:cNvSpPr>
          <p:nvPr>
            <p:ph type="body" idx="3"/>
          </p:nvPr>
        </p:nvSpPr>
        <p:spPr>
          <a:xfrm>
            <a:off x="2865314"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panose="020B0604020202020204"/>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83" name="Shape 1641"/>
        <p:cNvGrpSpPr/>
        <p:nvPr/>
      </p:nvGrpSpPr>
      <p:grpSpPr>
        <a:xfrm>
          <a:off x="0" y="0"/>
          <a:ext cx="0" cy="0"/>
          <a:chOff x="0" y="0"/>
          <a:chExt cx="0" cy="0"/>
        </a:xfrm>
      </p:grpSpPr>
      <p:sp>
        <p:nvSpPr>
          <p:cNvPr id="1048753" name="Google Shape;1642;p306"/>
          <p:cNvSpPr/>
          <p:nvPr/>
        </p:nvSpPr>
        <p:spPr>
          <a:xfrm>
            <a:off x="0" y="0"/>
            <a:ext cx="9144000" cy="5143497"/>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754" name="Google Shape;1643;p306" descr="Shape  Description automatically generated with low confidence"/>
          <p:cNvSpPr/>
          <p:nvPr/>
        </p:nvSpPr>
        <p:spPr>
          <a:xfrm>
            <a:off x="0" y="0"/>
            <a:ext cx="9144000" cy="5143500"/>
          </a:xfrm>
          <a:prstGeom prst="rect"/>
          <a:solidFill>
            <a:srgbClr val="FFFFFF"/>
          </a:solidFill>
          <a:ln>
            <a:noFill/>
          </a:ln>
        </p:spPr>
      </p:sp>
      <p:sp>
        <p:nvSpPr>
          <p:cNvPr id="1048755" name="Google Shape;1644;p306"/>
          <p:cNvSpPr txBox="1">
            <a:spLocks noGrp="1"/>
          </p:cNvSpPr>
          <p:nvPr>
            <p:ph type="body" idx="1"/>
          </p:nvPr>
        </p:nvSpPr>
        <p:spPr>
          <a:xfrm>
            <a:off x="4480014" y="1195113"/>
            <a:ext cx="4411738" cy="355555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56" name="Google Shape;1645;p306"/>
          <p:cNvSpPr>
            <a:spLocks noGrp="1"/>
          </p:cNvSpPr>
          <p:nvPr>
            <p:ph type="pic" idx="2"/>
          </p:nvPr>
        </p:nvSpPr>
        <p:spPr>
          <a:xfrm>
            <a:off x="-1" y="1166963"/>
            <a:ext cx="4113765" cy="3976533"/>
          </a:xfrm>
          <a:prstGeom prst="rect"/>
          <a:noFill/>
          <a:ln>
            <a:noFill/>
          </a:ln>
        </p:spPr>
      </p:sp>
      <p:cxnSp>
        <p:nvCxnSpPr>
          <p:cNvPr id="3145739" name="Google Shape;1646;p306"/>
          <p:cNvCxnSpPr>
            <a:cxnSpLocks/>
          </p:cNvCxnSpPr>
          <p:nvPr/>
        </p:nvCxnSpPr>
        <p:spPr>
          <a:xfrm>
            <a:off x="4097647" y="843433"/>
            <a:ext cx="948706" cy="0"/>
          </a:xfrm>
          <a:prstGeom prst="straightConnector1"/>
          <a:noFill/>
          <a:ln w="38100" cap="flat" cmpd="sng">
            <a:solidFill>
              <a:schemeClr val="lt1"/>
            </a:solidFill>
            <a:prstDash val="solid"/>
            <a:round/>
            <a:headEnd type="none" w="sm" len="sm"/>
            <a:tailEnd type="none" w="sm" len="sm"/>
          </a:ln>
        </p:spPr>
      </p:cxnSp>
      <p:sp>
        <p:nvSpPr>
          <p:cNvPr id="1048757" name="Google Shape;1647;p306"/>
          <p:cNvSpPr txBox="1">
            <a:spLocks noGrp="1"/>
          </p:cNvSpPr>
          <p:nvPr>
            <p:ph type="body" idx="3"/>
          </p:nvPr>
        </p:nvSpPr>
        <p:spPr>
          <a:xfrm>
            <a:off x="2865314"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panose="020B0604020202020204"/>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369" name="Shape 1648"/>
        <p:cNvGrpSpPr/>
        <p:nvPr/>
      </p:nvGrpSpPr>
      <p:grpSpPr>
        <a:xfrm>
          <a:off x="0" y="0"/>
          <a:ext cx="0" cy="0"/>
          <a:chOff x="0" y="0"/>
          <a:chExt cx="0" cy="0"/>
        </a:xfrm>
      </p:grpSpPr>
      <p:pic>
        <p:nvPicPr>
          <p:cNvPr id="2097266" name="Google Shape;1649;p307"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408" name="Google Shape;1650;p307"/>
          <p:cNvSpPr/>
          <p:nvPr/>
        </p:nvSpPr>
        <p:spPr>
          <a:xfrm>
            <a:off x="-103694" y="1569006"/>
            <a:ext cx="4577142" cy="2005034"/>
          </a:xfrm>
          <a:prstGeom prst="rect"/>
          <a:solidFill>
            <a:schemeClr val="dk2"/>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409" name="Google Shape;1651;p307"/>
          <p:cNvSpPr txBox="1">
            <a:spLocks noGrp="1"/>
          </p:cNvSpPr>
          <p:nvPr>
            <p:ph type="body" idx="1"/>
          </p:nvPr>
        </p:nvSpPr>
        <p:spPr>
          <a:xfrm>
            <a:off x="499535" y="1895003"/>
            <a:ext cx="3413372" cy="34401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panose="020B0604020202020204"/>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10" name="Google Shape;1652;p307"/>
          <p:cNvSpPr txBox="1">
            <a:spLocks noGrp="1"/>
          </p:cNvSpPr>
          <p:nvPr>
            <p:ph type="body" idx="2"/>
          </p:nvPr>
        </p:nvSpPr>
        <p:spPr>
          <a:xfrm>
            <a:off x="499535" y="2323628"/>
            <a:ext cx="3413372" cy="925044"/>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panose="020B0604020202020204"/>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2097267" name="Google Shape;1653;p307"/>
          <p:cNvPicPr preferRelativeResize="0">
            <a:picLocks/>
          </p:cNvPicPr>
          <p:nvPr/>
        </p:nvPicPr>
        <p:blipFill rotWithShape="1">
          <a:blip xmlns:r="http://schemas.openxmlformats.org/officeDocument/2006/relationships" r:embed="rId2"/>
          <a:srcRect l="11600" t="10539" r="7406" b="2261"/>
          <a:stretch>
            <a:fillRect/>
          </a:stretch>
        </p:blipFill>
        <p:spPr>
          <a:xfrm flipH="1">
            <a:off x="4961317" y="472968"/>
            <a:ext cx="3982986" cy="4288221"/>
          </a:xfrm>
          <a:prstGeom prst="rect"/>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214" name="Shape 1654"/>
        <p:cNvGrpSpPr/>
        <p:nvPr/>
      </p:nvGrpSpPr>
      <p:grpSpPr>
        <a:xfrm>
          <a:off x="0" y="0"/>
          <a:ext cx="0" cy="0"/>
          <a:chOff x="0" y="0"/>
          <a:chExt cx="0" cy="0"/>
        </a:xfrm>
      </p:grpSpPr>
      <p:pic>
        <p:nvPicPr>
          <p:cNvPr id="2097196" name="Google Shape;1655;p308"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902" name="Google Shape;1656;p308"/>
          <p:cNvSpPr/>
          <p:nvPr/>
        </p:nvSpPr>
        <p:spPr>
          <a:xfrm>
            <a:off x="-103694" y="1569006"/>
            <a:ext cx="4577142" cy="2005034"/>
          </a:xfrm>
          <a:prstGeom prst="rect"/>
          <a:solidFill>
            <a:schemeClr val="accent1"/>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8903" name="Google Shape;1657;p308"/>
          <p:cNvSpPr txBox="1">
            <a:spLocks noGrp="1"/>
          </p:cNvSpPr>
          <p:nvPr>
            <p:ph type="body" idx="1"/>
          </p:nvPr>
        </p:nvSpPr>
        <p:spPr>
          <a:xfrm>
            <a:off x="499535" y="1895003"/>
            <a:ext cx="3413372" cy="34401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panose="020B0604020202020204"/>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04" name="Google Shape;1658;p308"/>
          <p:cNvSpPr txBox="1">
            <a:spLocks noGrp="1"/>
          </p:cNvSpPr>
          <p:nvPr>
            <p:ph type="body" idx="2"/>
          </p:nvPr>
        </p:nvSpPr>
        <p:spPr>
          <a:xfrm>
            <a:off x="499535" y="2323628"/>
            <a:ext cx="3413372" cy="925044"/>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panose="020B0604020202020204"/>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2097197" name="Google Shape;1659;p308"/>
          <p:cNvPicPr preferRelativeResize="0">
            <a:picLocks/>
          </p:cNvPicPr>
          <p:nvPr/>
        </p:nvPicPr>
        <p:blipFill rotWithShape="1">
          <a:blip xmlns:r="http://schemas.openxmlformats.org/officeDocument/2006/relationships" r:embed="rId2"/>
          <a:srcRect l="11600" t="10539" r="7406" b="2261"/>
          <a:stretch>
            <a:fillRect/>
          </a:stretch>
        </p:blipFill>
        <p:spPr>
          <a:xfrm flipH="1">
            <a:off x="4961317" y="472968"/>
            <a:ext cx="3982986" cy="4288221"/>
          </a:xfrm>
          <a:prstGeom prst="rect"/>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395" name="Shape 1660"/>
        <p:cNvGrpSpPr/>
        <p:nvPr/>
      </p:nvGrpSpPr>
      <p:grpSpPr>
        <a:xfrm>
          <a:off x="0" y="0"/>
          <a:ext cx="0" cy="0"/>
          <a:chOff x="0" y="0"/>
          <a:chExt cx="0" cy="0"/>
        </a:xfrm>
      </p:grpSpPr>
      <p:sp>
        <p:nvSpPr>
          <p:cNvPr id="1049522" name="Google Shape;1661;p309"/>
          <p:cNvSpPr/>
          <p:nvPr/>
        </p:nvSpPr>
        <p:spPr>
          <a:xfrm>
            <a:off x="-1" y="0"/>
            <a:ext cx="9143999"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290" name="Google Shape;1662;p309"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52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524" name="Google Shape;1664;p309"/>
          <p:cNvSpPr/>
          <p:nvPr/>
        </p:nvSpPr>
        <p:spPr>
          <a:xfrm>
            <a:off x="0" y="2128758"/>
            <a:ext cx="168206" cy="88598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525" name="Google Shape;1665;p309"/>
          <p:cNvSpPr txBox="1">
            <a:spLocks noGrp="1"/>
          </p:cNvSpPr>
          <p:nvPr>
            <p:ph type="title"/>
          </p:nvPr>
        </p:nvSpPr>
        <p:spPr>
          <a:xfrm>
            <a:off x="375977" y="2159935"/>
            <a:ext cx="2143703" cy="827293"/>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800" i="0" strike="noStrike" u="none">
                <a:solidFill>
                  <a:schemeClr val="lt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26" name="Google Shape;1666;p309"/>
          <p:cNvSpPr>
            <a:spLocks noGrp="1"/>
          </p:cNvSpPr>
          <p:nvPr>
            <p:ph type="pic" idx="2"/>
          </p:nvPr>
        </p:nvSpPr>
        <p:spPr>
          <a:xfrm>
            <a:off x="4890673" y="538480"/>
            <a:ext cx="3958630" cy="4208780"/>
          </a:xfrm>
          <a:prstGeom prst="rect"/>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234" name="Shape 1667"/>
        <p:cNvGrpSpPr/>
        <p:nvPr/>
      </p:nvGrpSpPr>
      <p:grpSpPr>
        <a:xfrm>
          <a:off x="0" y="0"/>
          <a:ext cx="0" cy="0"/>
          <a:chOff x="0" y="0"/>
          <a:chExt cx="0" cy="0"/>
        </a:xfrm>
      </p:grpSpPr>
      <p:pic>
        <p:nvPicPr>
          <p:cNvPr id="2097211" name="Google Shape;1668;p310"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pic>
        <p:nvPicPr>
          <p:cNvPr id="2097212" name="Google Shape;1669;p310"/>
          <p:cNvPicPr preferRelativeResize="0">
            <a:picLocks/>
          </p:cNvPicPr>
          <p:nvPr/>
        </p:nvPicPr>
        <p:blipFill rotWithShape="1">
          <a:blip xmlns:r="http://schemas.openxmlformats.org/officeDocument/2006/relationships" r:embed="rId2"/>
          <a:srcRect l="16487" t="8800" r="16531" b="52399"/>
          <a:stretch>
            <a:fillRect/>
          </a:stretch>
        </p:blipFill>
        <p:spPr>
          <a:xfrm>
            <a:off x="1035361" y="596414"/>
            <a:ext cx="7073279" cy="4097293"/>
          </a:xfrm>
          <a:prstGeom prst="rect"/>
          <a:noFill/>
          <a:ln>
            <a:noFill/>
          </a:ln>
        </p:spPr>
      </p:pic>
      <p:sp>
        <p:nvSpPr>
          <p:cNvPr id="1048985" name="Google Shape;1670;p310"/>
          <p:cNvSpPr txBox="1">
            <a:spLocks noGrp="1"/>
          </p:cNvSpPr>
          <p:nvPr>
            <p:ph type="body" idx="1"/>
          </p:nvPr>
        </p:nvSpPr>
        <p:spPr>
          <a:xfrm>
            <a:off x="2125659" y="1098087"/>
            <a:ext cx="4892682" cy="294731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414" name="Shape 1671"/>
        <p:cNvGrpSpPr/>
        <p:nvPr/>
      </p:nvGrpSpPr>
      <p:grpSpPr>
        <a:xfrm>
          <a:off x="0" y="0"/>
          <a:ext cx="0" cy="0"/>
          <a:chOff x="0" y="0"/>
          <a:chExt cx="0" cy="0"/>
        </a:xfrm>
      </p:grpSpPr>
      <p:sp>
        <p:nvSpPr>
          <p:cNvPr id="1049569" name="Google Shape;1672;p311"/>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panose="020B0604020202020204"/>
              <a:buNone/>
            </a:pPr>
            <a:endParaRPr b="0" cap="none" sz="1015"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96" name="Google Shape;1673;p311"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pic>
        <p:nvPicPr>
          <p:cNvPr id="2097297" name="Google Shape;1674;p311" descr="Graphical user interfac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652061" y="192491"/>
            <a:ext cx="7839878" cy="4758519"/>
          </a:xfrm>
          <a:prstGeom prst="rect"/>
          <a:noFill/>
          <a:ln>
            <a:noFill/>
          </a:ln>
        </p:spPr>
      </p:pic>
      <p:sp>
        <p:nvSpPr>
          <p:cNvPr id="1049570" name="Google Shape;1675;p311"/>
          <p:cNvSpPr txBox="1">
            <a:spLocks noGrp="1"/>
          </p:cNvSpPr>
          <p:nvPr>
            <p:ph type="body" idx="1"/>
          </p:nvPr>
        </p:nvSpPr>
        <p:spPr>
          <a:xfrm>
            <a:off x="3087599" y="1365640"/>
            <a:ext cx="2968803" cy="450056"/>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100"/>
              <a:buFont typeface="Arial" panose="020B0604020202020204"/>
              <a:buNone/>
              <a:defRPr b="1" cap="none" sz="1600" i="1" strike="noStrike" u="none">
                <a:solidFill>
                  <a:srgbClr val="BD8738"/>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45832" name="Google Shape;1676;p311"/>
          <p:cNvCxnSpPr>
            <a:cxnSpLocks/>
          </p:cNvCxnSpPr>
          <p:nvPr/>
        </p:nvCxnSpPr>
        <p:spPr>
          <a:xfrm>
            <a:off x="4069889" y="1814037"/>
            <a:ext cx="987552" cy="0"/>
          </a:xfrm>
          <a:prstGeom prst="straightConnector1"/>
          <a:noFill/>
          <a:ln w="19050" cap="flat" cmpd="sng">
            <a:solidFill>
              <a:srgbClr val="BD8738"/>
            </a:solidFill>
            <a:prstDash val="solid"/>
            <a:miter lim="800000"/>
            <a:headEnd type="none" w="sm" len="sm"/>
            <a:tailEnd type="none" w="sm" len="sm"/>
          </a:ln>
        </p:spPr>
      </p:cxnSp>
      <p:cxnSp>
        <p:nvCxnSpPr>
          <p:cNvPr id="3145833" name="Google Shape;1677;p311"/>
          <p:cNvCxnSpPr>
            <a:cxnSpLocks/>
          </p:cNvCxnSpPr>
          <p:nvPr/>
        </p:nvCxnSpPr>
        <p:spPr>
          <a:xfrm>
            <a:off x="3996377" y="1814037"/>
            <a:ext cx="18658" cy="0"/>
          </a:xfrm>
          <a:prstGeom prst="straightConnector1"/>
          <a:noFill/>
          <a:ln w="19050" cap="flat" cmpd="sng">
            <a:solidFill>
              <a:srgbClr val="BD8738"/>
            </a:solidFill>
            <a:prstDash val="solid"/>
            <a:round/>
            <a:headEnd type="none" w="sm" len="sm"/>
            <a:tailEnd type="none" w="sm" len="sm"/>
          </a:ln>
        </p:spPr>
      </p:cxnSp>
      <p:cxnSp>
        <p:nvCxnSpPr>
          <p:cNvPr id="3145834" name="Google Shape;1678;p311"/>
          <p:cNvCxnSpPr>
            <a:cxnSpLocks/>
          </p:cNvCxnSpPr>
          <p:nvPr/>
        </p:nvCxnSpPr>
        <p:spPr>
          <a:xfrm>
            <a:off x="4033133" y="1814037"/>
            <a:ext cx="18658" cy="0"/>
          </a:xfrm>
          <a:prstGeom prst="straightConnector1"/>
          <a:noFill/>
          <a:ln w="19050" cap="flat" cmpd="sng">
            <a:solidFill>
              <a:srgbClr val="BD8738"/>
            </a:solidFill>
            <a:prstDash val="solid"/>
            <a:round/>
            <a:headEnd type="none" w="sm" len="sm"/>
            <a:tailEnd type="none" w="sm" len="sm"/>
          </a:ln>
        </p:spPr>
      </p:cxnSp>
      <p:cxnSp>
        <p:nvCxnSpPr>
          <p:cNvPr id="3145835" name="Google Shape;1679;p311"/>
          <p:cNvCxnSpPr>
            <a:cxnSpLocks/>
          </p:cNvCxnSpPr>
          <p:nvPr/>
        </p:nvCxnSpPr>
        <p:spPr>
          <a:xfrm>
            <a:off x="5075539" y="1814037"/>
            <a:ext cx="18658" cy="0"/>
          </a:xfrm>
          <a:prstGeom prst="straightConnector1"/>
          <a:noFill/>
          <a:ln w="19050" cap="flat" cmpd="sng">
            <a:solidFill>
              <a:srgbClr val="BD8738"/>
            </a:solidFill>
            <a:prstDash val="solid"/>
            <a:round/>
            <a:headEnd type="none" w="sm" len="sm"/>
            <a:tailEnd type="none" w="sm" len="sm"/>
          </a:ln>
        </p:spPr>
      </p:cxnSp>
      <p:cxnSp>
        <p:nvCxnSpPr>
          <p:cNvPr id="3145836" name="Google Shape;1680;p311"/>
          <p:cNvCxnSpPr>
            <a:cxnSpLocks/>
          </p:cNvCxnSpPr>
          <p:nvPr/>
        </p:nvCxnSpPr>
        <p:spPr>
          <a:xfrm>
            <a:off x="5107533" y="1814037"/>
            <a:ext cx="18658" cy="0"/>
          </a:xfrm>
          <a:prstGeom prst="straightConnector1"/>
          <a:noFill/>
          <a:ln w="19050" cap="flat" cmpd="sng">
            <a:solidFill>
              <a:srgbClr val="BD8738"/>
            </a:solidFill>
            <a:prstDash val="solid"/>
            <a:round/>
            <a:headEnd type="none" w="sm" len="sm"/>
            <a:tailEnd type="none" w="sm" len="sm"/>
          </a:ln>
        </p:spPr>
      </p:cxnSp>
      <p:sp>
        <p:nvSpPr>
          <p:cNvPr id="1049571" name="Google Shape;1681;p311"/>
          <p:cNvSpPr txBox="1">
            <a:spLocks noGrp="1"/>
          </p:cNvSpPr>
          <p:nvPr>
            <p:ph type="body" idx="2"/>
          </p:nvPr>
        </p:nvSpPr>
        <p:spPr>
          <a:xfrm>
            <a:off x="2552700" y="2110157"/>
            <a:ext cx="4038600" cy="199191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panose="020B0604020202020204"/>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326" name="Shape 1682"/>
        <p:cNvGrpSpPr/>
        <p:nvPr/>
      </p:nvGrpSpPr>
      <p:grpSpPr>
        <a:xfrm>
          <a:off x="0" y="0"/>
          <a:ext cx="0" cy="0"/>
          <a:chOff x="0" y="0"/>
          <a:chExt cx="0" cy="0"/>
        </a:xfrm>
      </p:grpSpPr>
      <p:sp>
        <p:nvSpPr>
          <p:cNvPr id="1049264" name="Google Shape;1683;p312"/>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43" name="Google Shape;1684;p312"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pic>
        <p:nvPicPr>
          <p:cNvPr id="2097244" name="Google Shape;1685;p312" descr="A picture containing text, vector graphics, toy, doll  Description automatically generated"/>
          <p:cNvPicPr preferRelativeResize="0">
            <a:picLocks/>
          </p:cNvPicPr>
          <p:nvPr/>
        </p:nvPicPr>
        <p:blipFill rotWithShape="1">
          <a:blip xmlns:r="http://schemas.openxmlformats.org/officeDocument/2006/relationships" r:embed="rId2"/>
          <a:srcRect/>
          <a:stretch>
            <a:fillRect/>
          </a:stretch>
        </p:blipFill>
        <p:spPr>
          <a:xfrm>
            <a:off x="1145672" y="987084"/>
            <a:ext cx="2215127" cy="3457594"/>
          </a:xfrm>
          <a:prstGeom prst="rect"/>
          <a:noFill/>
          <a:ln>
            <a:noFill/>
          </a:ln>
        </p:spPr>
      </p:pic>
      <p:sp>
        <p:nvSpPr>
          <p:cNvPr id="1049265" name="Google Shape;1686;p312"/>
          <p:cNvSpPr txBox="1">
            <a:spLocks noGrp="1"/>
          </p:cNvSpPr>
          <p:nvPr>
            <p:ph type="body" idx="1"/>
          </p:nvPr>
        </p:nvSpPr>
        <p:spPr>
          <a:xfrm>
            <a:off x="4164295" y="1656080"/>
            <a:ext cx="3865563" cy="183134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400" i="1" strike="noStrike" u="none">
                <a:solidFill>
                  <a:srgbClr val="22366A"/>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slideLayout" Target="../slideLayouts/slideLayout117.xml"/><Relationship Id="rId11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2" name="Shape 5"/>
        <p:cNvGrpSpPr/>
        <p:nvPr/>
      </p:nvGrpSpPr>
      <p:grpSpPr>
        <a:xfrm>
          <a:off x="0" y="0"/>
          <a:ext cx="0" cy="0"/>
          <a:chOff x="0" y="0"/>
          <a:chExt cx="0" cy="0"/>
        </a:xfrm>
      </p:grpSpPr>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lvl="1"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lvl="1"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lvl="1"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5.xml"/><Relationship Id="rId3"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3.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3.xml"/><Relationship Id="rId3"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58" name="Shape 1831"/>
        <p:cNvGrpSpPr/>
        <p:nvPr/>
      </p:nvGrpSpPr>
      <p:grpSpPr>
        <a:xfrm>
          <a:off x="0" y="0"/>
          <a:ext cx="0" cy="0"/>
          <a:chOff x="0" y="0"/>
          <a:chExt cx="0" cy="0"/>
        </a:xfrm>
      </p:grpSpPr>
      <p:sp>
        <p:nvSpPr>
          <p:cNvPr id="1048638" name="Google Shape;1832;p209"/>
          <p:cNvSpPr txBox="1">
            <a:spLocks noGrp="1"/>
          </p:cNvSpPr>
          <p:nvPr>
            <p:ph type="body" idx="1"/>
          </p:nvPr>
        </p:nvSpPr>
        <p:spPr>
          <a:xfrm>
            <a:off x="0" y="2259951"/>
            <a:ext cx="4019550" cy="440556"/>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None/>
            </a:pPr>
            <a:r>
              <a:rPr dirty="0" lang="en-US" smtClean="0"/>
              <a:t>“Library Management System”</a:t>
            </a:r>
            <a:endParaRPr dirty="0" lang="en-US"/>
          </a:p>
        </p:txBody>
      </p:sp>
      <p:sp>
        <p:nvSpPr>
          <p:cNvPr id="1048639" name="Google Shape;1833;p209"/>
          <p:cNvSpPr txBox="1">
            <a:spLocks noGrp="1"/>
          </p:cNvSpPr>
          <p:nvPr>
            <p:ph type="body" idx="1"/>
          </p:nvPr>
        </p:nvSpPr>
        <p:spPr>
          <a:xfrm>
            <a:off x="261267" y="3361376"/>
            <a:ext cx="3689400" cy="4407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None/>
            </a:pPr>
            <a:r>
              <a:rPr lang="en-US"/>
              <a:t>Task - 1</a:t>
            </a:r>
          </a:p>
        </p:txBody>
      </p:sp>
      <p:pic>
        <p:nvPicPr>
          <p:cNvPr id="2097165" name="Google Shape;1834;p209"/>
          <p:cNvPicPr preferRelativeResize="0">
            <a:picLocks/>
          </p:cNvPicPr>
          <p:nvPr/>
        </p:nvPicPr>
        <p:blipFill rotWithShape="1">
          <a:blip xmlns:r="http://schemas.openxmlformats.org/officeDocument/2006/relationships" r:embed="rId1"/>
          <a:srcRect l="-43430" t="2430" r="43429" b="-2429"/>
          <a:stretch>
            <a:fillRect/>
          </a:stretch>
        </p:blipFill>
        <p:spPr>
          <a:xfrm>
            <a:off x="805815" y="-454025"/>
            <a:ext cx="9144000" cy="5143500"/>
          </a:xfrm>
          <a:prstGeom prst="rect"/>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31" name="Shape 1878"/>
        <p:cNvGrpSpPr/>
        <p:nvPr/>
      </p:nvGrpSpPr>
      <p:grpSpPr>
        <a:xfrm>
          <a:off x="0" y="0"/>
          <a:ext cx="0" cy="0"/>
          <a:chOff x="0" y="0"/>
          <a:chExt cx="0" cy="0"/>
        </a:xfrm>
      </p:grpSpPr>
      <p:sp>
        <p:nvSpPr>
          <p:cNvPr id="1048580" name="Google Shape;1879;p212"/>
          <p:cNvSpPr txBox="1">
            <a:spLocks noGrp="1"/>
          </p:cNvSpPr>
          <p:nvPr>
            <p:ph type="body" idx="1"/>
          </p:nvPr>
        </p:nvSpPr>
        <p:spPr>
          <a:xfrm>
            <a:off x="2634216" y="802314"/>
            <a:ext cx="4016956" cy="449263"/>
          </a:xfrm>
          <a:prstGeom prst="rect"/>
          <a:noFill/>
          <a:ln>
            <a:noFill/>
          </a:ln>
        </p:spPr>
        <p:txBody>
          <a:bodyPr anchor="ctr" anchorCtr="0" bIns="45700" lIns="91425" rIns="91425" spcFirstLastPara="1" tIns="45700" wrap="square">
            <a:normAutofit/>
          </a:bodyPr>
          <a:p>
            <a:pPr algn="ctr" indent="0" lvl="0" marL="0" rtl="0">
              <a:lnSpc>
                <a:spcPct val="100000"/>
              </a:lnSpc>
              <a:spcBef>
                <a:spcPts val="0"/>
              </a:spcBef>
              <a:spcAft>
                <a:spcPts val="0"/>
              </a:spcAft>
              <a:buClr>
                <a:schemeClr val="lt1"/>
              </a:buClr>
              <a:buSzPts val="1800"/>
              <a:buNone/>
            </a:pPr>
            <a:r>
              <a:rPr lang="en-US"/>
              <a:t>Submission Github</a:t>
            </a:r>
          </a:p>
        </p:txBody>
      </p:sp>
      <p:sp>
        <p:nvSpPr>
          <p:cNvPr id="1048582" name="TextBox 2"/>
          <p:cNvSpPr txBox="1"/>
          <p:nvPr/>
        </p:nvSpPr>
        <p:spPr>
          <a:xfrm>
            <a:off x="3926165" y="2219398"/>
            <a:ext cx="3055957" cy="497840"/>
          </a:xfrm>
          <a:prstGeom prst="rect"/>
          <a:noFill/>
        </p:spPr>
        <p:txBody>
          <a:bodyPr wrap="square">
            <a:spAutoFit/>
          </a:bodyPr>
          <a:p>
            <a:r>
              <a:rPr dirty="0" lang="en-IN"/>
              <a:t>https://github.com/RArvindh/LIBRARY-MANAGEMENT-</a:t>
            </a:r>
            <a:endParaRPr dirty="0"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36" name="Shape 1884"/>
        <p:cNvGrpSpPr/>
        <p:nvPr/>
      </p:nvGrpSpPr>
      <p:grpSpPr>
        <a:xfrm>
          <a:off x="0" y="0"/>
          <a:ext cx="0" cy="0"/>
          <a:chOff x="0" y="0"/>
          <a:chExt cx="0" cy="0"/>
        </a:xfrm>
      </p:grpSpPr>
      <p:pic>
        <p:nvPicPr>
          <p:cNvPr id="2097157" name="Google Shape;1885;p213"/>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62" name="Shape 1838"/>
        <p:cNvGrpSpPr/>
        <p:nvPr/>
      </p:nvGrpSpPr>
      <p:grpSpPr>
        <a:xfrm>
          <a:off x="0" y="0"/>
          <a:ext cx="0" cy="0"/>
          <a:chOff x="0" y="0"/>
          <a:chExt cx="0" cy="0"/>
        </a:xfrm>
      </p:grpSpPr>
      <p:sp>
        <p:nvSpPr>
          <p:cNvPr id="1048646" name="Google Shape;1839;p210"/>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Autofit/>
          </a:bodyPr>
          <a:p>
            <a:pPr algn="l" indent="0" lvl="0" marL="0" rtl="0">
              <a:lnSpc>
                <a:spcPct val="100000"/>
              </a:lnSpc>
              <a:spcBef>
                <a:spcPts val="0"/>
              </a:spcBef>
              <a:spcAft>
                <a:spcPts val="0"/>
              </a:spcAft>
              <a:buClr>
                <a:schemeClr val="lt1"/>
              </a:buClr>
              <a:buSzPts val="1700"/>
              <a:buFont typeface="Public Sans"/>
              <a:buNone/>
            </a:pPr>
            <a:r>
              <a:rPr sz="1830" lang="en-US">
                <a:solidFill>
                  <a:schemeClr val="lt2"/>
                </a:solidFill>
                <a:latin typeface="EB Garamond" panose="00000500000000000000"/>
                <a:ea typeface="EB Garamond" panose="00000500000000000000"/>
                <a:cs typeface="EB Garamond" panose="00000500000000000000"/>
                <a:sym typeface="EB Garamond" panose="00000500000000000000"/>
              </a:rPr>
              <a:t>Your Project Name</a:t>
            </a:r>
            <a:endParaRPr sz="183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048647" name="Google Shape;1840;p210"/>
          <p:cNvSpPr txBox="1">
            <a:spLocks noGrp="1"/>
          </p:cNvSpPr>
          <p:nvPr>
            <p:ph type="body" idx="1"/>
          </p:nvPr>
        </p:nvSpPr>
        <p:spPr>
          <a:xfrm>
            <a:off x="144710" y="1295658"/>
            <a:ext cx="4548587" cy="3036421"/>
          </a:xfrm>
          <a:prstGeom prst="rect"/>
          <a:noFill/>
          <a:ln>
            <a:noFill/>
          </a:ln>
        </p:spPr>
        <p:txBody>
          <a:bodyPr anchor="t" anchorCtr="0" bIns="45700" lIns="91425" rIns="91425" spcFirstLastPara="1" tIns="45700" wrap="square">
            <a:noAutofit/>
          </a:bodyPr>
          <a:p>
            <a:pPr indent="0" lvl="0" marL="0">
              <a:buNone/>
            </a:pPr>
            <a:r>
              <a:rPr dirty="0" lang="en-US" smtClean="0"/>
              <a:t>Library Management System</a:t>
            </a:r>
            <a:endParaRPr dirty="0" lang="en-US">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2097168" name="Google Shape;1841;p210"/>
          <p:cNvPicPr preferRelativeResize="0">
            <a:picLocks/>
          </p:cNvPicPr>
          <p:nvPr/>
        </p:nvPicPr>
        <p:blipFill rotWithShape="1">
          <a:blip xmlns:r="http://schemas.openxmlformats.org/officeDocument/2006/relationships" r:embed="rId1"/>
          <a:srcRect/>
          <a:stretch>
            <a:fillRect/>
          </a:stretch>
        </p:blipFill>
        <p:spPr>
          <a:xfrm>
            <a:off x="4267275" y="242113"/>
            <a:ext cx="9144000" cy="5143500"/>
          </a:xfrm>
          <a:prstGeom prst="rect"/>
          <a:noFill/>
          <a:ln>
            <a:noFill/>
          </a:ln>
        </p:spPr>
      </p:pic>
      <p:graphicFrame>
        <p:nvGraphicFramePr>
          <p:cNvPr id="4194304" name="Google Shape;1842;p210"/>
          <p:cNvGraphicFramePr>
            <a:graphicFrameLocks/>
          </p:cNvGraphicFramePr>
          <p:nvPr/>
        </p:nvGraphicFramePr>
        <p:xfrm>
          <a:off x="144710" y="1954819"/>
          <a:ext cx="4279525" cy="2377290"/>
        </p:xfrm>
        <a:graphic>
          <a:graphicData uri="http://schemas.openxmlformats.org/drawingml/2006/table">
            <a:tbl>
              <a:tblPr>
                <a:noFill/>
                <a:tableStyleId>{11988E83-D4C4-4DDE-B1E8-2A12097C507F}</a:tableStyleId>
              </a:tblPr>
              <a:tblGrid>
                <a:gridCol w="1739400"/>
                <a:gridCol w="1725800"/>
                <a:gridCol w="814325"/>
              </a:tblGrid>
              <a:tr h="396200">
                <a:tc>
                  <a:txBody>
                    <a:bodyPr/>
                    <a:p>
                      <a:pPr algn="ctr" indent="0" lvl="0" marL="0" rtl="0">
                        <a:spcBef>
                          <a:spcPts val="0"/>
                        </a:spcBef>
                        <a:spcAft>
                          <a:spcPts val="0"/>
                        </a:spcAft>
                        <a:buNone/>
                      </a:pPr>
                      <a:r>
                        <a:rPr b="1" dirty="0" lang="en-US">
                          <a:solidFill>
                            <a:schemeClr val="lt2"/>
                          </a:solidFill>
                        </a:rPr>
                        <a:t>LMS Username</a:t>
                      </a:r>
                      <a:endParaRPr b="1" dirty="0">
                        <a:solidFill>
                          <a:schemeClr val="lt2"/>
                        </a:solidFill>
                      </a:endParaRPr>
                    </a:p>
                  </a:txBody>
                  <a:tcPr marL="91425" marR="91425" marT="91425" marB="91425"/>
                </a:tc>
                <a:tc>
                  <a:txBody>
                    <a:bodyPr/>
                    <a:p>
                      <a:pPr algn="ctr" indent="0" lvl="0" marL="0" rtl="0">
                        <a:spcBef>
                          <a:spcPts val="0"/>
                        </a:spcBef>
                        <a:spcAft>
                          <a:spcPts val="0"/>
                        </a:spcAft>
                        <a:buNone/>
                      </a:pPr>
                      <a:r>
                        <a:rPr b="1" lang="en-US">
                          <a:solidFill>
                            <a:schemeClr val="lt2"/>
                          </a:solidFill>
                        </a:rPr>
                        <a:t>Name </a:t>
                      </a:r>
                      <a:endParaRPr b="1">
                        <a:solidFill>
                          <a:schemeClr val="lt2"/>
                        </a:solidFill>
                      </a:endParaRPr>
                    </a:p>
                  </a:txBody>
                  <a:tcPr marL="91425" marR="91425" marT="91425" marB="91425"/>
                </a:tc>
                <a:tc>
                  <a:txBody>
                    <a:bodyPr/>
                    <a:p>
                      <a:pPr algn="ctr" indent="0" lvl="0" marL="0" rtl="0">
                        <a:spcBef>
                          <a:spcPts val="0"/>
                        </a:spcBef>
                        <a:spcAft>
                          <a:spcPts val="0"/>
                        </a:spcAft>
                        <a:buNone/>
                      </a:pPr>
                      <a:r>
                        <a:rPr b="1" lang="en-US">
                          <a:solidFill>
                            <a:schemeClr val="lt2"/>
                          </a:solidFill>
                        </a:rPr>
                        <a:t>Batch </a:t>
                      </a:r>
                      <a:endParaRPr b="1">
                        <a:solidFill>
                          <a:schemeClr val="lt2"/>
                        </a:solidFill>
                      </a:endParaRPr>
                    </a:p>
                  </a:txBody>
                  <a:tcPr marL="91425" marR="91425" marT="91425" marB="91425"/>
                </a:tc>
              </a:tr>
              <a:tr h="396240">
                <a:tc>
                  <a:txBody>
                    <a:bodyPr/>
                    <a:p>
                      <a:pPr algn="l" indent="0" lvl="0" marL="0" rtl="0">
                        <a:spcBef>
                          <a:spcPts val="0"/>
                        </a:spcBef>
                        <a:spcAft>
                          <a:spcPts val="0"/>
                        </a:spcAft>
                        <a:buNone/>
                      </a:pPr>
                      <a:r>
                        <a:rPr dirty="0" lang="en-US" smtClean="0">
                          <a:solidFill>
                            <a:schemeClr val="bg1"/>
                          </a:solidFill>
                        </a:rPr>
                        <a:t>2105a3</a:t>
                      </a:r>
                      <a:r>
                        <a:rPr dirty="0" lang="en-US" smtClean="0">
                          <a:solidFill>
                            <a:schemeClr val="bg1"/>
                          </a:solidFill>
                        </a:rPr>
                        <a:t>4</a:t>
                      </a:r>
                      <a:r>
                        <a:rPr dirty="0" lang="en-US" smtClean="0">
                          <a:solidFill>
                            <a:schemeClr val="bg1"/>
                          </a:solidFill>
                        </a:rPr>
                        <a:t>1</a:t>
                      </a:r>
                      <a:r>
                        <a:rPr dirty="0" lang="en-US" smtClean="0">
                          <a:solidFill>
                            <a:schemeClr val="bg1"/>
                          </a:solidFill>
                        </a:rPr>
                        <a:t>6</a:t>
                      </a:r>
                      <a:endParaRPr dirty="0" lang="en-US">
                        <a:solidFill>
                          <a:schemeClr val="bg1"/>
                        </a:solidFill>
                      </a:endParaRPr>
                    </a:p>
                  </a:txBody>
                  <a:tcPr marL="91425" marR="91425" marT="91425" marB="91425"/>
                </a:tc>
                <a:tc>
                  <a:txBody>
                    <a:bodyPr/>
                    <a:p>
                      <a:pPr algn="l" indent="0" lvl="0" marL="0" rtl="0">
                        <a:spcBef>
                          <a:spcPts val="0"/>
                        </a:spcBef>
                        <a:spcAft>
                          <a:spcPts val="0"/>
                        </a:spcAft>
                        <a:buNone/>
                      </a:pPr>
                      <a:r>
                        <a:rPr baseline="0" dirty="0" lang="en-US" smtClean="0">
                          <a:solidFill>
                            <a:schemeClr val="bg1"/>
                          </a:solidFill>
                        </a:rPr>
                        <a:t>A</a:t>
                      </a:r>
                      <a:r>
                        <a:rPr baseline="0" dirty="0" lang="en-US" smtClean="0">
                          <a:solidFill>
                            <a:schemeClr val="bg1"/>
                          </a:solidFill>
                        </a:rPr>
                        <a:t>r</a:t>
                      </a:r>
                      <a:r>
                        <a:rPr baseline="0" dirty="0" lang="en-US" smtClean="0">
                          <a:solidFill>
                            <a:schemeClr val="bg1"/>
                          </a:solidFill>
                        </a:rPr>
                        <a:t>a</a:t>
                      </a:r>
                      <a:r>
                        <a:rPr baseline="0" dirty="0" lang="en-US" smtClean="0">
                          <a:solidFill>
                            <a:schemeClr val="bg1"/>
                          </a:solidFill>
                        </a:rPr>
                        <a:t>v</a:t>
                      </a:r>
                      <a:r>
                        <a:rPr baseline="0" dirty="0" lang="en-US" smtClean="0">
                          <a:solidFill>
                            <a:schemeClr val="bg1"/>
                          </a:solidFill>
                        </a:rPr>
                        <a:t>i</a:t>
                      </a:r>
                      <a:r>
                        <a:rPr baseline="0" dirty="0" lang="en-US" smtClean="0">
                          <a:solidFill>
                            <a:schemeClr val="bg1"/>
                          </a:solidFill>
                        </a:rPr>
                        <a:t>n</a:t>
                      </a:r>
                      <a:r>
                        <a:rPr baseline="0" dirty="0" lang="en-US" smtClean="0">
                          <a:solidFill>
                            <a:schemeClr val="bg1"/>
                          </a:solidFill>
                        </a:rPr>
                        <a:t>d</a:t>
                      </a:r>
                      <a:r>
                        <a:rPr baseline="0" dirty="0" lang="en-US" smtClean="0">
                          <a:solidFill>
                            <a:schemeClr val="bg1"/>
                          </a:solidFill>
                        </a:rPr>
                        <a:t>h</a:t>
                      </a:r>
                      <a:r>
                        <a:rPr baseline="0" dirty="0" lang="en-US" smtClean="0">
                          <a:solidFill>
                            <a:schemeClr val="bg1"/>
                          </a:solidFill>
                        </a:rPr>
                        <a:t> </a:t>
                      </a:r>
                      <a:r>
                        <a:rPr baseline="0" dirty="0" lang="en-US" smtClean="0">
                          <a:solidFill>
                            <a:schemeClr val="bg1"/>
                          </a:solidFill>
                        </a:rPr>
                        <a:t>R</a:t>
                      </a:r>
                      <a:endParaRPr dirty="0" lang="en-US">
                        <a:solidFill>
                          <a:schemeClr val="bg1"/>
                        </a:solidFill>
                      </a:endParaRPr>
                    </a:p>
                  </a:txBody>
                  <a:tcPr marL="91425" marR="91425" marT="91425" marB="91425"/>
                </a:tc>
                <a:tc>
                  <a:txBody>
                    <a:bodyPr/>
                    <a:p>
                      <a:pPr algn="l" indent="0" lvl="0" marL="0" rtl="0">
                        <a:spcBef>
                          <a:spcPts val="0"/>
                        </a:spcBef>
                        <a:spcAft>
                          <a:spcPts val="0"/>
                        </a:spcAft>
                        <a:buNone/>
                      </a:pPr>
                      <a:r>
                        <a:rPr dirty="0" lang="en-US" smtClean="0">
                          <a:solidFill>
                            <a:schemeClr val="bg1"/>
                          </a:solidFill>
                        </a:rPr>
                        <a:t>A3</a:t>
                      </a:r>
                      <a:r>
                        <a:rPr dirty="0" lang="en-US" smtClean="0">
                          <a:solidFill>
                            <a:schemeClr val="bg1"/>
                          </a:solidFill>
                        </a:rPr>
                        <a:t>4</a:t>
                      </a:r>
                      <a:endParaRPr dirty="0" lang="en-US">
                        <a:solidFill>
                          <a:schemeClr val="bg1"/>
                        </a:solidFill>
                      </a:endParaRPr>
                    </a:p>
                  </a:txBody>
                  <a:tcPr marL="91425" marR="91425" marT="91425" marB="91425"/>
                </a:tc>
              </a:tr>
              <a:tr h="0">
                <a:tc>
                  <a:txBody>
                    <a:bodyPr/>
                    <a:p>
                      <a:pPr algn="l" indent="0" lvl="0" marL="0" rtl="0">
                        <a:spcBef>
                          <a:spcPts val="0"/>
                        </a:spcBef>
                        <a:spcAft>
                          <a:spcPts val="0"/>
                        </a:spcAft>
                        <a:buNone/>
                      </a:pPr>
                      <a:endParaRPr dirty="0"/>
                    </a:p>
                  </a:txBody>
                  <a:tcPr marL="91425" marR="91425" marT="91425" marB="91425"/>
                </a:tc>
                <a:tc>
                  <a:txBody>
                    <a:bodyPr/>
                    <a:p>
                      <a:pPr algn="l" indent="0" lvl="0" marL="0" rtl="0">
                        <a:spcBef>
                          <a:spcPts val="0"/>
                        </a:spcBef>
                        <a:spcAft>
                          <a:spcPts val="0"/>
                        </a:spcAft>
                        <a:buNone/>
                      </a:pPr>
                    </a:p>
                  </a:txBody>
                  <a:tcPr marL="91425" marR="91425" marT="91425" marB="91425"/>
                </a:tc>
                <a:tc>
                  <a:txBody>
                    <a:bodyPr/>
                    <a:p>
                      <a:pPr algn="l" indent="0" lvl="0" marL="0" rtl="0">
                        <a:spcBef>
                          <a:spcPts val="0"/>
                        </a:spcBef>
                        <a:spcAft>
                          <a:spcPts val="0"/>
                        </a:spcAft>
                        <a:buNone/>
                      </a:pPr>
                    </a:p>
                  </a:txBody>
                  <a:tcPr marL="91425" marR="91425" marT="91425" marB="91425"/>
                </a:tc>
              </a:tr>
              <a:tr h="0">
                <a:tc>
                  <a:txBody>
                    <a:bodyPr/>
                    <a:p>
                      <a:pPr algn="l" indent="0" lvl="0" marL="0" rtl="0">
                        <a:spcBef>
                          <a:spcPts val="0"/>
                        </a:spcBef>
                        <a:spcAft>
                          <a:spcPts val="0"/>
                        </a:spcAft>
                        <a:buNone/>
                      </a:pPr>
                    </a:p>
                  </a:txBody>
                  <a:tcPr marL="91425" marR="91425" marT="91425" marB="91425"/>
                </a:tc>
                <a:tc>
                  <a:txBody>
                    <a:bodyPr/>
                    <a:p>
                      <a:pPr algn="l" indent="0" lvl="0" marL="0" rtl="0">
                        <a:spcBef>
                          <a:spcPts val="0"/>
                        </a:spcBef>
                        <a:spcAft>
                          <a:spcPts val="0"/>
                        </a:spcAft>
                        <a:buNone/>
                      </a:pPr>
                    </a:p>
                  </a:txBody>
                  <a:tcPr marL="91425" marR="91425" marT="91425" marB="91425"/>
                </a:tc>
                <a:tc>
                  <a:txBody>
                    <a:bodyPr/>
                    <a:p>
                      <a:pPr algn="l" indent="0" lvl="0" marL="0" rtl="0">
                        <a:spcBef>
                          <a:spcPts val="0"/>
                        </a:spcBef>
                        <a:spcAft>
                          <a:spcPts val="0"/>
                        </a:spcAft>
                        <a:buNone/>
                      </a:pPr>
                    </a:p>
                  </a:txBody>
                  <a:tcPr marL="91425" marR="91425" marT="91425" marB="91425"/>
                </a:tc>
              </a:tr>
              <a:tr h="0">
                <a:tc>
                  <a:txBody>
                    <a:bodyPr/>
                    <a:p>
                      <a:pPr algn="l" indent="0" lvl="0" marL="0" rtl="0">
                        <a:spcBef>
                          <a:spcPts val="0"/>
                        </a:spcBef>
                        <a:spcAft>
                          <a:spcPts val="0"/>
                        </a:spcAft>
                        <a:buNone/>
                      </a:pPr>
                    </a:p>
                  </a:txBody>
                  <a:tcPr marL="91425" marR="91425" marT="91425" marB="91425"/>
                </a:tc>
                <a:tc>
                  <a:txBody>
                    <a:bodyPr/>
                    <a:p>
                      <a:pPr algn="l" indent="0" lvl="0" marL="0" rtl="0">
                        <a:spcBef>
                          <a:spcPts val="0"/>
                        </a:spcBef>
                        <a:spcAft>
                          <a:spcPts val="0"/>
                        </a:spcAft>
                        <a:buNone/>
                      </a:pPr>
                    </a:p>
                  </a:txBody>
                  <a:tcPr marL="91425" marR="91425" marT="91425" marB="91425"/>
                </a:tc>
                <a:tc>
                  <a:txBody>
                    <a:bodyPr/>
                    <a:p>
                      <a:pPr algn="l" indent="0" lvl="0" marL="0" rtl="0">
                        <a:spcBef>
                          <a:spcPts val="0"/>
                        </a:spcBef>
                        <a:spcAft>
                          <a:spcPts val="0"/>
                        </a:spcAft>
                        <a:buNone/>
                      </a:pPr>
                    </a:p>
                  </a:txBody>
                  <a:tcPr marL="91425" marR="91425" marT="91425" marB="91425"/>
                </a:tc>
              </a:tr>
              <a:tr h="0">
                <a:tc>
                  <a:txBody>
                    <a:bodyPr/>
                    <a:p>
                      <a:pPr algn="l" indent="0" lvl="0" marL="0" rtl="0">
                        <a:spcBef>
                          <a:spcPts val="0"/>
                        </a:spcBef>
                        <a:spcAft>
                          <a:spcPts val="0"/>
                        </a:spcAft>
                        <a:buNone/>
                      </a:pPr>
                    </a:p>
                  </a:txBody>
                  <a:tcPr marL="91425" marR="91425" marT="91425" marB="91425"/>
                </a:tc>
                <a:tc>
                  <a:txBody>
                    <a:bodyPr/>
                    <a:p>
                      <a:pPr algn="l" indent="0" lvl="0" marL="0" rtl="0">
                        <a:spcBef>
                          <a:spcPts val="0"/>
                        </a:spcBef>
                        <a:spcAft>
                          <a:spcPts val="0"/>
                        </a:spcAft>
                        <a:buNone/>
                      </a:pPr>
                    </a:p>
                  </a:txBody>
                  <a:tcPr marL="91425" marR="91425" marT="91425" marB="91425"/>
                </a:tc>
                <a:tc>
                  <a:txBody>
                    <a:bodyPr/>
                    <a:p>
                      <a:pPr algn="l" indent="0" lvl="0" marL="0" rtl="0">
                        <a:spcBef>
                          <a:spcPts val="0"/>
                        </a:spcBef>
                        <a:spcAft>
                          <a:spcPts val="0"/>
                        </a:spcAft>
                        <a:buNone/>
                      </a:pPr>
                      <a:endParaRPr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65" name="Shape 1846"/>
        <p:cNvGrpSpPr/>
        <p:nvPr/>
      </p:nvGrpSpPr>
      <p:grpSpPr>
        <a:xfrm>
          <a:off x="0" y="0"/>
          <a:ext cx="0" cy="0"/>
          <a:chOff x="0" y="0"/>
          <a:chExt cx="0" cy="0"/>
        </a:xfrm>
      </p:grpSpPr>
      <p:sp>
        <p:nvSpPr>
          <p:cNvPr id="1048650" name="Google Shape;1847;p211"/>
          <p:cNvSpPr txBox="1">
            <a:spLocks noGrp="1"/>
          </p:cNvSpPr>
          <p:nvPr>
            <p:ph type="body" idx="1"/>
          </p:nvPr>
        </p:nvSpPr>
        <p:spPr>
          <a:xfrm>
            <a:off x="481875" y="590133"/>
            <a:ext cx="6891900" cy="1367100"/>
          </a:xfrm>
          <a:prstGeom prst="rect"/>
          <a:noFill/>
          <a:ln>
            <a:noFill/>
          </a:ln>
        </p:spPr>
        <p:txBody>
          <a:bodyPr anchor="t" anchorCtr="0" bIns="45700" lIns="91425" rIns="91425" spcFirstLastPara="1" tIns="45700" wrap="square">
            <a:noAutofit/>
          </a:bodyPr>
          <a:p>
            <a:pPr algn="l" indent="0" lvl="0" marL="0" rtl="0">
              <a:lnSpc>
                <a:spcPct val="108000"/>
              </a:lnSpc>
              <a:spcBef>
                <a:spcPts val="0"/>
              </a:spcBef>
              <a:spcAft>
                <a:spcPts val="0"/>
              </a:spcAft>
              <a:buNone/>
            </a:pPr>
            <a:r>
              <a:rPr b="1" sz="1600" lang="en-US">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Creation of SRS &amp; Github</a:t>
            </a:r>
            <a:endParaRPr b="1" sz="1600">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algn="l" indent="-317500" lvl="0" marL="457200"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Create SRS : “Your Project”</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algn="l" indent="-317500" lvl="0" marL="457200"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Set-up of Github account</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algn="l" indent="-317500" lvl="0" marL="457200"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Hands-on to various commands of Git Bash</a:t>
            </a:r>
            <a:endParaRPr>
              <a:latin typeface="Public Sans"/>
              <a:ea typeface="Public Sans"/>
              <a:cs typeface="Public Sans"/>
              <a:sym typeface="Public Sans"/>
            </a:endParaRPr>
          </a:p>
        </p:txBody>
      </p:sp>
      <p:sp>
        <p:nvSpPr>
          <p:cNvPr id="1048651" name="Google Shape;1848;p211"/>
          <p:cNvSpPr txBox="1">
            <a:spLocks noGrp="1"/>
          </p:cNvSpPr>
          <p:nvPr>
            <p:ph type="body" idx="2"/>
          </p:nvPr>
        </p:nvSpPr>
        <p:spPr>
          <a:xfrm>
            <a:off x="489450" y="3352029"/>
            <a:ext cx="7048500" cy="1144800"/>
          </a:xfrm>
          <a:prstGeom prst="rect"/>
          <a:noFill/>
          <a:ln>
            <a:noFill/>
          </a:ln>
        </p:spPr>
        <p:txBody>
          <a:bodyPr anchor="t" anchorCtr="0" bIns="45700" lIns="91425" rIns="91425" spcFirstLastPara="1" tIns="45700" wrap="square">
            <a:noAutofit/>
          </a:bodyPr>
          <a:p>
            <a:pPr algn="l" indent="-317500" lvl="0" marL="457200"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 to know about different lifecycle models.</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algn="l" indent="-317500" lvl="0" marL="457200"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importance and how to create an SRS</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algn="l" indent="-317500" lvl="0" marL="457200"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Knowing various commands of Github</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algn="l" indent="-317500" lvl="0" marL="457200"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agile and scrum management techniques for efficient product development</a:t>
            </a:r>
            <a:endParaRPr sz="1600">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048652" name="Google Shape;1849;p211"/>
          <p:cNvSpPr txBox="1"/>
          <p:nvPr/>
        </p:nvSpPr>
        <p:spPr>
          <a:xfrm>
            <a:off x="489475" y="2109255"/>
            <a:ext cx="4593600" cy="318600"/>
          </a:xfrm>
          <a:prstGeom prst="rect"/>
          <a:noFill/>
          <a:ln>
            <a:noFill/>
          </a:ln>
        </p:spPr>
        <p:txBody>
          <a:bodyPr anchor="t" anchorCtr="0" bIns="45700" lIns="91425" rIns="91425" spcFirstLastPara="1" tIns="45700" wrap="square">
            <a:noAutofit/>
          </a:bodyPr>
          <a:p>
            <a:pPr algn="l" indent="-317500" lvl="0" marL="457200" marR="0" rtl="0">
              <a:lnSpc>
                <a:spcPct val="100000"/>
              </a:lnSpc>
              <a:spcBef>
                <a:spcPts val="0"/>
              </a:spcBef>
              <a:spcAft>
                <a:spcPts val="0"/>
              </a:spcAft>
              <a:buClr>
                <a:schemeClr val="dk1"/>
              </a:buClr>
              <a:buSzPts val="1400"/>
              <a:buFont typeface="EB Garamond Medium" panose="00000600000000000000"/>
              <a:buChar char="●"/>
            </a:pPr>
            <a:r>
              <a:rPr cap="none" i="0" lang="en-US" strike="noStrike" u="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048653" name="Google Shape;1850;p211"/>
          <p:cNvSpPr txBox="1"/>
          <p:nvPr/>
        </p:nvSpPr>
        <p:spPr>
          <a:xfrm>
            <a:off x="445780" y="2977068"/>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400" i="0" lang="en-US" strike="noStrike" u="none">
                <a:solidFill>
                  <a:schemeClr val="lt2"/>
                </a:solidFill>
                <a:latin typeface="Public Sans"/>
                <a:ea typeface="Public Sans"/>
                <a:cs typeface="Public Sans"/>
                <a:sym typeface="Public Sans"/>
              </a:rPr>
              <a:t>Learning </a:t>
            </a:r>
            <a:r>
              <a:rPr b="1" lang="en-US">
                <a:solidFill>
                  <a:schemeClr val="lt2"/>
                </a:solidFill>
                <a:latin typeface="Public Sans"/>
                <a:ea typeface="Public Sans"/>
                <a:cs typeface="Public Sans"/>
                <a:sym typeface="Public Sans"/>
              </a:rPr>
              <a:t>O</a:t>
            </a:r>
            <a:r>
              <a:rPr b="1" cap="none" sz="1400" i="0" lang="en-US" strike="noStrike" u="none">
                <a:solidFill>
                  <a:schemeClr val="lt2"/>
                </a:solidFill>
                <a:latin typeface="Public Sans"/>
                <a:ea typeface="Public Sans"/>
                <a:cs typeface="Public Sans"/>
                <a:sym typeface="Public Sans"/>
              </a:rPr>
              <a:t>utcome</a:t>
            </a:r>
          </a:p>
        </p:txBody>
      </p:sp>
      <p:sp>
        <p:nvSpPr>
          <p:cNvPr id="1048654" name="Google Shape;1851;p211"/>
          <p:cNvSpPr txBox="1"/>
          <p:nvPr/>
        </p:nvSpPr>
        <p:spPr>
          <a:xfrm>
            <a:off x="445779" y="237121"/>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800" i="0" lang="en-US" strike="noStrike" u="none">
                <a:solidFill>
                  <a:schemeClr val="dk2"/>
                </a:solidFill>
                <a:latin typeface="EB Garamond" panose="00000500000000000000"/>
                <a:ea typeface="EB Garamond" panose="00000500000000000000"/>
                <a:cs typeface="EB Garamond" panose="00000500000000000000"/>
                <a:sym typeface="EB Garamond" panose="00000500000000000000"/>
              </a:rPr>
              <a:t>Task - 1</a:t>
            </a:r>
            <a:endParaRPr b="1" sz="1800">
              <a:latin typeface="EB Garamond" panose="00000500000000000000"/>
              <a:ea typeface="EB Garamond" panose="00000500000000000000"/>
              <a:cs typeface="EB Garamond" panose="00000500000000000000"/>
              <a:sym typeface="EB Garamond" panose="00000500000000000000"/>
            </a:endParaRPr>
          </a:p>
        </p:txBody>
      </p:sp>
      <p:sp>
        <p:nvSpPr>
          <p:cNvPr id="1048655" name="Google Shape;1852;p211"/>
          <p:cNvSpPr txBox="1"/>
          <p:nvPr/>
        </p:nvSpPr>
        <p:spPr>
          <a:xfrm>
            <a:off x="489463" y="1821095"/>
            <a:ext cx="45936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600" i="0" lang="en-US" strike="noStrike" u="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b="1" cap="none" sz="1600" i="0" strike="noStrike" u="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2097169" name="Google Shape;1853;p211"/>
          <p:cNvPicPr preferRelativeResize="0">
            <a:picLocks/>
          </p:cNvPicPr>
          <p:nvPr/>
        </p:nvPicPr>
        <p:blipFill rotWithShape="1">
          <a:blip xmlns:r="http://schemas.openxmlformats.org/officeDocument/2006/relationships" r:embed="rId1"/>
          <a:srcRect l="-65210" t="3320" r="65210" b="-3320"/>
          <a:stretch>
            <a:fillRect/>
          </a:stretch>
        </p:blipFill>
        <p:spPr>
          <a:xfrm>
            <a:off x="0" y="0"/>
            <a:ext cx="9144000" cy="5143500"/>
          </a:xfrm>
          <a:prstGeom prst="rect"/>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68" name=""/>
        <p:cNvGrpSpPr/>
        <p:nvPr/>
      </p:nvGrpSpPr>
      <p:grpSpPr>
        <a:xfrm>
          <a:off x="0" y="0"/>
          <a:ext cx="0" cy="0"/>
          <a:chOff x="0" y="0"/>
          <a:chExt cx="0" cy="0"/>
        </a:xfrm>
      </p:grpSpPr>
      <p:sp>
        <p:nvSpPr>
          <p:cNvPr id="1048658" name="Title 3"/>
          <p:cNvSpPr>
            <a:spLocks noGrp="1"/>
          </p:cNvSpPr>
          <p:nvPr>
            <p:ph type="title"/>
          </p:nvPr>
        </p:nvSpPr>
        <p:spPr/>
        <p:txBody>
          <a:bodyPr>
            <a:normAutofit/>
          </a:bodyPr>
          <a:p>
            <a:pPr lvl="0"/>
            <a:r>
              <a:rPr dirty="0" lang="en-IN"/>
              <a:t>SRS for </a:t>
            </a:r>
            <a:r>
              <a:rPr dirty="0" lang="en-IN" smtClean="0"/>
              <a:t>“</a:t>
            </a:r>
            <a:r>
              <a:rPr dirty="0" lang="en-US" smtClean="0"/>
              <a:t>Library Management System </a:t>
            </a:r>
            <a:r>
              <a:rPr dirty="0" lang="en-IN" smtClean="0"/>
              <a:t>"</a:t>
            </a:r>
            <a:endParaRPr dirty="0" lang="en-IN"/>
          </a:p>
        </p:txBody>
      </p:sp>
      <p:sp>
        <p:nvSpPr>
          <p:cNvPr id="1048659" name="Text Placeholder 4"/>
          <p:cNvSpPr>
            <a:spLocks noGrp="1"/>
          </p:cNvSpPr>
          <p:nvPr>
            <p:ph type="body" idx="1"/>
          </p:nvPr>
        </p:nvSpPr>
        <p:spPr/>
        <p:txBody>
          <a:bodyPr/>
          <a:p>
            <a:r>
              <a:rPr dirty="0" lang="en-IN"/>
              <a:t>Functional Requirements </a:t>
            </a:r>
          </a:p>
        </p:txBody>
      </p:sp>
      <p:sp>
        <p:nvSpPr>
          <p:cNvPr id="1048660" name="Text Placeholder 5"/>
          <p:cNvSpPr>
            <a:spLocks noGrp="1"/>
          </p:cNvSpPr>
          <p:nvPr>
            <p:ph type="body" idx="2"/>
          </p:nvPr>
        </p:nvSpPr>
        <p:spPr>
          <a:xfrm>
            <a:off x="135731" y="1194361"/>
            <a:ext cx="5930531" cy="3489151"/>
          </a:xfrm>
        </p:spPr>
        <p:txBody>
          <a:bodyPr>
            <a:normAutofit lnSpcReduction="10000"/>
          </a:bodyPr>
          <a:p>
            <a:r>
              <a:rPr altLang="en-IN" dirty="0" lang="en-US" smtClean="0">
                <a:latin typeface="Public Sans" charset="0"/>
                <a:cs typeface="Times New Roman" pitchFamily="18" charset="0"/>
              </a:rPr>
              <a:t>Book </a:t>
            </a:r>
            <a:r>
              <a:rPr altLang="en-IN" dirty="0" lang="en-US" err="1" smtClean="0">
                <a:latin typeface="Public Sans" charset="0"/>
                <a:cs typeface="Times New Roman" pitchFamily="18" charset="0"/>
              </a:rPr>
              <a:t>CatalogingThe</a:t>
            </a:r>
            <a:r>
              <a:rPr altLang="en-IN" dirty="0" lang="en-US" smtClean="0">
                <a:latin typeface="Public Sans" charset="0"/>
                <a:cs typeface="Times New Roman" pitchFamily="18" charset="0"/>
              </a:rPr>
              <a:t> system should allow librarians to add, update, and delete book records, including book title, author name, publisher name, edition, ISBN, and </a:t>
            </a:r>
            <a:r>
              <a:rPr altLang="en-IN" dirty="0" lang="en-US" smtClean="0">
                <a:latin typeface="Public Sans" charset="0"/>
                <a:cs typeface="Times New Roman" pitchFamily="18" charset="0"/>
              </a:rPr>
              <a:t>category.</a:t>
            </a:r>
          </a:p>
          <a:p>
            <a:r>
              <a:rPr altLang="en-IN" dirty="0" lang="en-US" smtClean="0">
                <a:latin typeface="Public Sans" charset="0"/>
                <a:cs typeface="Times New Roman" pitchFamily="18" charset="0"/>
              </a:rPr>
              <a:t>Member </a:t>
            </a:r>
            <a:r>
              <a:rPr altLang="en-IN" dirty="0" lang="en-US" err="1" smtClean="0">
                <a:latin typeface="Public Sans" charset="0"/>
                <a:cs typeface="Times New Roman" pitchFamily="18" charset="0"/>
              </a:rPr>
              <a:t>ManagementThe</a:t>
            </a:r>
            <a:r>
              <a:rPr altLang="en-IN" dirty="0" lang="en-US" smtClean="0">
                <a:latin typeface="Public Sans" charset="0"/>
                <a:cs typeface="Times New Roman" pitchFamily="18" charset="0"/>
              </a:rPr>
              <a:t> system should allow librarians to add, update, and delete member records, including member name, member ID, address, contact information, and membership </a:t>
            </a:r>
            <a:r>
              <a:rPr altLang="en-IN" dirty="0" lang="en-US" smtClean="0">
                <a:latin typeface="Public Sans" charset="0"/>
                <a:cs typeface="Times New Roman" pitchFamily="18" charset="0"/>
              </a:rPr>
              <a:t>status.</a:t>
            </a:r>
          </a:p>
          <a:p>
            <a:r>
              <a:rPr altLang="en-IN" dirty="0" lang="en-US" smtClean="0">
                <a:latin typeface="Public Sans" charset="0"/>
                <a:cs typeface="Times New Roman" pitchFamily="18" charset="0"/>
              </a:rPr>
              <a:t> </a:t>
            </a:r>
            <a:r>
              <a:rPr altLang="en-IN" dirty="0" lang="en-US" smtClean="0">
                <a:latin typeface="Public Sans" charset="0"/>
                <a:cs typeface="Times New Roman" pitchFamily="18" charset="0"/>
              </a:rPr>
              <a:t>Book </a:t>
            </a:r>
            <a:r>
              <a:rPr altLang="en-IN" dirty="0" lang="en-US" err="1" smtClean="0">
                <a:latin typeface="Public Sans" charset="0"/>
                <a:cs typeface="Times New Roman" pitchFamily="18" charset="0"/>
              </a:rPr>
              <a:t>BorrowingThe</a:t>
            </a:r>
            <a:r>
              <a:rPr altLang="en-IN" dirty="0" lang="en-US" smtClean="0">
                <a:latin typeface="Public Sans" charset="0"/>
                <a:cs typeface="Times New Roman" pitchFamily="18" charset="0"/>
              </a:rPr>
              <a:t> system should allow members to borrow books by scanning their member ID card and the book's ISBN code. The system should then update the book's status to 'borrowed' and record the borrowing details, including the member name, book title, and borrowing </a:t>
            </a:r>
            <a:r>
              <a:rPr altLang="en-IN" dirty="0" lang="en-US" smtClean="0">
                <a:latin typeface="Public Sans" charset="0"/>
                <a:cs typeface="Times New Roman" pitchFamily="18" charset="0"/>
              </a:rPr>
              <a:t>date.</a:t>
            </a:r>
          </a:p>
          <a:p>
            <a:r>
              <a:rPr altLang="en-IN" dirty="0" lang="en-US" smtClean="0">
                <a:latin typeface="Public Sans" charset="0"/>
                <a:cs typeface="Times New Roman" pitchFamily="18" charset="0"/>
              </a:rPr>
              <a:t>Book </a:t>
            </a:r>
            <a:r>
              <a:rPr altLang="en-IN" dirty="0" lang="en-US" err="1" smtClean="0">
                <a:latin typeface="Public Sans" charset="0"/>
                <a:cs typeface="Times New Roman" pitchFamily="18" charset="0"/>
              </a:rPr>
              <a:t>ReturnsThe</a:t>
            </a:r>
            <a:r>
              <a:rPr altLang="en-IN" dirty="0" lang="en-US" smtClean="0">
                <a:latin typeface="Public Sans" charset="0"/>
                <a:cs typeface="Times New Roman" pitchFamily="18" charset="0"/>
              </a:rPr>
              <a:t> system should allow members to return books by scanning their member ID card and the book's ISBN code. The system should then update the book's status to 'available' and record the return details, including the member name, book title, and return </a:t>
            </a:r>
            <a:r>
              <a:rPr altLang="en-IN" dirty="0" lang="en-US" smtClean="0">
                <a:latin typeface="Public Sans" charset="0"/>
                <a:cs typeface="Times New Roman" pitchFamily="18" charset="0"/>
              </a:rPr>
              <a:t>date.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69" name=""/>
        <p:cNvGrpSpPr/>
        <p:nvPr/>
      </p:nvGrpSpPr>
      <p:grpSpPr>
        <a:xfrm>
          <a:off x="0" y="0"/>
          <a:ext cx="0" cy="0"/>
          <a:chOff x="0" y="0"/>
          <a:chExt cx="0" cy="0"/>
        </a:xfrm>
      </p:grpSpPr>
      <p:sp>
        <p:nvSpPr>
          <p:cNvPr id="1048661" name="Title 3"/>
          <p:cNvSpPr>
            <a:spLocks noGrp="1"/>
          </p:cNvSpPr>
          <p:nvPr>
            <p:ph type="title"/>
          </p:nvPr>
        </p:nvSpPr>
        <p:spPr/>
        <p:txBody>
          <a:bodyPr>
            <a:normAutofit/>
          </a:bodyPr>
          <a:p>
            <a:r>
              <a:rPr dirty="0" lang="en-IN"/>
              <a:t>SRS </a:t>
            </a:r>
            <a:r>
              <a:rPr dirty="0" lang="en-IN" smtClean="0"/>
              <a:t>for </a:t>
            </a:r>
            <a:r>
              <a:rPr altLang="en-IN" dirty="0" lang="en-US" smtClean="0"/>
              <a:t>”</a:t>
            </a:r>
            <a:r>
              <a:rPr dirty="0" lang="en-US" smtClean="0"/>
              <a:t> Library Management System</a:t>
            </a:r>
            <a:r>
              <a:rPr altLang="en-IN" dirty="0" lang="en-US" smtClean="0"/>
              <a:t>”</a:t>
            </a:r>
            <a:endParaRPr altLang="en-IN" dirty="0" lang="en-US"/>
          </a:p>
        </p:txBody>
      </p:sp>
      <p:sp>
        <p:nvSpPr>
          <p:cNvPr id="1048662" name="Text Placeholder 4"/>
          <p:cNvSpPr>
            <a:spLocks noGrp="1"/>
          </p:cNvSpPr>
          <p:nvPr>
            <p:ph type="body" idx="1"/>
          </p:nvPr>
        </p:nvSpPr>
        <p:spPr/>
        <p:txBody>
          <a:bodyPr/>
          <a:p>
            <a:r>
              <a:rPr dirty="0" lang="en-IN"/>
              <a:t>Non Functional Requirements </a:t>
            </a:r>
          </a:p>
        </p:txBody>
      </p:sp>
      <p:sp>
        <p:nvSpPr>
          <p:cNvPr id="1048663" name="Text Placeholder 5"/>
          <p:cNvSpPr>
            <a:spLocks noGrp="1"/>
          </p:cNvSpPr>
          <p:nvPr>
            <p:ph type="body" idx="2"/>
          </p:nvPr>
        </p:nvSpPr>
        <p:spPr>
          <a:xfrm>
            <a:off x="135731" y="1194361"/>
            <a:ext cx="5930531" cy="3489151"/>
          </a:xfrm>
        </p:spPr>
        <p:txBody>
          <a:bodyPr>
            <a:normAutofit/>
          </a:bodyPr>
          <a:p>
            <a:r>
              <a:rPr dirty="0" lang="en-US" err="1" smtClean="0"/>
              <a:t>PerformanceThe</a:t>
            </a:r>
            <a:r>
              <a:rPr dirty="0" lang="en-US" smtClean="0"/>
              <a:t> </a:t>
            </a:r>
            <a:r>
              <a:rPr dirty="0" lang="en-US" smtClean="0"/>
              <a:t>system should be able to handle a large number of transactions simultaneously, without significant performance </a:t>
            </a:r>
            <a:r>
              <a:rPr dirty="0" lang="en-US" smtClean="0"/>
              <a:t>degradation.</a:t>
            </a:r>
          </a:p>
          <a:p>
            <a:r>
              <a:rPr dirty="0" lang="en-US" err="1" smtClean="0"/>
              <a:t>SecurityThe</a:t>
            </a:r>
            <a:r>
              <a:rPr dirty="0" lang="en-US" smtClean="0"/>
              <a:t> </a:t>
            </a:r>
            <a:r>
              <a:rPr dirty="0" lang="en-US" smtClean="0"/>
              <a:t>system should provide secure access to authorized personnel only. The system should also ensure the confidentiality and integrity of the data </a:t>
            </a:r>
            <a:r>
              <a:rPr dirty="0" lang="en-US" smtClean="0"/>
              <a:t>stored.</a:t>
            </a:r>
          </a:p>
          <a:p>
            <a:r>
              <a:rPr dirty="0" lang="en-US" err="1" smtClean="0"/>
              <a:t>UsabilityThe</a:t>
            </a:r>
            <a:r>
              <a:rPr dirty="0" lang="en-US" smtClean="0"/>
              <a:t> </a:t>
            </a:r>
            <a:r>
              <a:rPr dirty="0" lang="en-US" smtClean="0"/>
              <a:t>system should have a user-friendly interface that is easy to navigate, and the system's functionality should be intuitive to </a:t>
            </a:r>
            <a:r>
              <a:rPr dirty="0" lang="en-US" smtClean="0"/>
              <a:t>use.</a:t>
            </a:r>
          </a:p>
          <a:p>
            <a:r>
              <a:rPr dirty="0" lang="en-US" err="1" smtClean="0"/>
              <a:t>AvailabilityThe</a:t>
            </a:r>
            <a:r>
              <a:rPr dirty="0" lang="en-US" smtClean="0"/>
              <a:t> </a:t>
            </a:r>
            <a:r>
              <a:rPr dirty="0" lang="en-US" smtClean="0"/>
              <a:t>system should be available 24/7, and the system's downtime should be </a:t>
            </a:r>
            <a:r>
              <a:rPr dirty="0" lang="en-US" smtClean="0"/>
              <a:t>minimal.</a:t>
            </a:r>
            <a:endParaRPr dirty="0"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70" name=""/>
        <p:cNvGrpSpPr/>
        <p:nvPr/>
      </p:nvGrpSpPr>
      <p:grpSpPr>
        <a:xfrm>
          <a:off x="0" y="0"/>
          <a:ext cx="0" cy="0"/>
          <a:chOff x="0" y="0"/>
          <a:chExt cx="0" cy="0"/>
        </a:xfrm>
      </p:grpSpPr>
      <p:sp>
        <p:nvSpPr>
          <p:cNvPr id="1048664" name="Title 3"/>
          <p:cNvSpPr>
            <a:spLocks noGrp="1"/>
          </p:cNvSpPr>
          <p:nvPr>
            <p:ph type="title"/>
          </p:nvPr>
        </p:nvSpPr>
        <p:spPr/>
        <p:txBody>
          <a:bodyPr>
            <a:normAutofit/>
          </a:bodyPr>
          <a:p>
            <a:r>
              <a:rPr dirty="0" lang="en-IN"/>
              <a:t>SRS for </a:t>
            </a:r>
            <a:r>
              <a:rPr dirty="0" lang="en-IN" smtClean="0"/>
              <a:t> </a:t>
            </a:r>
            <a:r>
              <a:rPr dirty="0" lang="en-IN" smtClean="0"/>
              <a:t>“</a:t>
            </a:r>
            <a:r>
              <a:rPr dirty="0" lang="en-US" smtClean="0"/>
              <a:t>Library Management System </a:t>
            </a:r>
            <a:r>
              <a:rPr dirty="0" lang="en-IN" smtClean="0"/>
              <a:t>"</a:t>
            </a:r>
            <a:endParaRPr dirty="0" lang="en-IN"/>
          </a:p>
        </p:txBody>
      </p:sp>
      <p:sp>
        <p:nvSpPr>
          <p:cNvPr id="1048665" name="Text Placeholder 4"/>
          <p:cNvSpPr>
            <a:spLocks noGrp="1"/>
          </p:cNvSpPr>
          <p:nvPr>
            <p:ph type="body" idx="1"/>
          </p:nvPr>
        </p:nvSpPr>
        <p:spPr/>
        <p:txBody>
          <a:bodyPr/>
          <a:p>
            <a:r>
              <a:rPr dirty="0" lang="en-IN"/>
              <a:t>Software Requirements</a:t>
            </a:r>
          </a:p>
        </p:txBody>
      </p:sp>
      <p:sp>
        <p:nvSpPr>
          <p:cNvPr id="1048666" name="Text Placeholder 5"/>
          <p:cNvSpPr>
            <a:spLocks noGrp="1"/>
          </p:cNvSpPr>
          <p:nvPr>
            <p:ph type="body" idx="2"/>
          </p:nvPr>
        </p:nvSpPr>
        <p:spPr>
          <a:xfrm>
            <a:off x="135731" y="1194361"/>
            <a:ext cx="5930531" cy="3489151"/>
          </a:xfrm>
        </p:spPr>
        <p:txBody>
          <a:bodyPr/>
          <a:p>
            <a:r>
              <a:rPr dirty="0" lang="en-IN" smtClean="0"/>
              <a:t>usability.</a:t>
            </a:r>
          </a:p>
          <a:p>
            <a:r>
              <a:rPr dirty="0" lang="en-IN" smtClean="0"/>
              <a:t>Availability.</a:t>
            </a:r>
          </a:p>
          <a:p>
            <a:r>
              <a:rPr dirty="0" lang="en-IN" smtClean="0"/>
              <a:t>Deployment requirements of system.</a:t>
            </a:r>
          </a:p>
          <a:p>
            <a:r>
              <a:rPr dirty="0" lang="en-IN" smtClean="0"/>
              <a:t>Architecture requirement.</a:t>
            </a:r>
          </a:p>
          <a:p>
            <a:endParaRPr dirty="0"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54" name=""/>
        <p:cNvGrpSpPr/>
        <p:nvPr/>
      </p:nvGrpSpPr>
      <p:grpSpPr>
        <a:xfrm>
          <a:off x="0" y="0"/>
          <a:ext cx="0" cy="0"/>
          <a:chOff x="0" y="0"/>
          <a:chExt cx="0" cy="0"/>
        </a:xfrm>
      </p:grpSpPr>
      <p:sp>
        <p:nvSpPr>
          <p:cNvPr id="1048632" name="Title 3"/>
          <p:cNvSpPr>
            <a:spLocks noGrp="1"/>
          </p:cNvSpPr>
          <p:nvPr>
            <p:ph type="title"/>
          </p:nvPr>
        </p:nvSpPr>
        <p:spPr/>
        <p:txBody>
          <a:bodyPr>
            <a:normAutofit/>
          </a:bodyPr>
          <a:p>
            <a:r>
              <a:rPr dirty="0" lang="en-IN"/>
              <a:t>SRS for </a:t>
            </a:r>
            <a:r>
              <a:rPr dirty="0" lang="en-IN" smtClean="0"/>
              <a:t>“</a:t>
            </a:r>
            <a:r>
              <a:rPr dirty="0" lang="en-US" smtClean="0"/>
              <a:t>Library Management System </a:t>
            </a:r>
            <a:r>
              <a:rPr dirty="0" lang="en-IN" smtClean="0"/>
              <a:t>"</a:t>
            </a:r>
            <a:endParaRPr dirty="0" lang="en-IN"/>
          </a:p>
        </p:txBody>
      </p:sp>
      <p:sp>
        <p:nvSpPr>
          <p:cNvPr id="1048633" name="Text Placeholder 4"/>
          <p:cNvSpPr>
            <a:spLocks noGrp="1"/>
          </p:cNvSpPr>
          <p:nvPr>
            <p:ph type="body" idx="1"/>
          </p:nvPr>
        </p:nvSpPr>
        <p:spPr/>
        <p:txBody>
          <a:bodyPr/>
          <a:p>
            <a:r>
              <a:rPr dirty="0" lang="en-IN"/>
              <a:t>Hardware Requirements</a:t>
            </a:r>
          </a:p>
        </p:txBody>
      </p:sp>
      <p:sp>
        <p:nvSpPr>
          <p:cNvPr id="1048634" name="Text Placeholder 5"/>
          <p:cNvSpPr>
            <a:spLocks noGrp="1"/>
          </p:cNvSpPr>
          <p:nvPr>
            <p:ph type="body" idx="2"/>
          </p:nvPr>
        </p:nvSpPr>
        <p:spPr>
          <a:xfrm>
            <a:off x="135731" y="1194361"/>
            <a:ext cx="5930531" cy="3489151"/>
          </a:xfrm>
        </p:spPr>
        <p:txBody>
          <a:bodyPr>
            <a:normAutofit/>
          </a:bodyPr>
          <a:p>
            <a:r>
              <a:rPr altLang="en-IN" dirty="0" lang="en-US" smtClean="0"/>
              <a:t>Processor: The system should have a modern processor with a minimum of 2 GHz speed</a:t>
            </a:r>
            <a:r>
              <a:rPr altLang="en-IN" dirty="0" lang="en-US" smtClean="0"/>
              <a:t>.</a:t>
            </a:r>
          </a:p>
          <a:p>
            <a:r>
              <a:rPr altLang="en-IN" dirty="0" lang="en-US" smtClean="0"/>
              <a:t>Memory</a:t>
            </a:r>
            <a:r>
              <a:rPr altLang="en-IN" dirty="0" lang="en-US" smtClean="0"/>
              <a:t>: The system should have a minimum of 2 GB RAM. However, the RAM requirements may vary depending on the size of the database and the number of concurrent users. For larger libraries with high traffic, it may be necessary to have a higher RAM capacity</a:t>
            </a:r>
            <a:r>
              <a:rPr altLang="en-IN" dirty="0" lang="en-US" smtClean="0"/>
              <a:t>.</a:t>
            </a:r>
          </a:p>
          <a:p>
            <a:r>
              <a:rPr altLang="en-IN" dirty="0" lang="en-US" smtClean="0"/>
              <a:t>Hard </a:t>
            </a:r>
            <a:r>
              <a:rPr altLang="en-IN" dirty="0" lang="en-US" smtClean="0"/>
              <a:t>Disk: The system should have sufficient hard disk space to store the software, database, and other necessary files. A minimum of 500 GB hard disk space is recommended. Again, this requirement may vary depending on the size of the database.</a:t>
            </a:r>
            <a:endParaRPr altLang="en-IN" dirty="0"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50" name="Shape 1857"/>
        <p:cNvGrpSpPr/>
        <p:nvPr/>
      </p:nvGrpSpPr>
      <p:grpSpPr>
        <a:xfrm>
          <a:off x="0" y="0"/>
          <a:ext cx="0" cy="0"/>
          <a:chOff x="0" y="0"/>
          <a:chExt cx="0" cy="0"/>
        </a:xfrm>
      </p:grpSpPr>
      <p:sp>
        <p:nvSpPr>
          <p:cNvPr id="1048622" name="Google Shape;1858;g2139e008f02_0_0"/>
          <p:cNvSpPr txBox="1"/>
          <p:nvPr/>
        </p:nvSpPr>
        <p:spPr>
          <a:xfrm>
            <a:off x="445779" y="237121"/>
            <a:ext cx="26298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sz="1800" lang="en-US">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b="1" sz="1800">
              <a:latin typeface="EB Garamond" panose="00000500000000000000"/>
              <a:ea typeface="EB Garamond" panose="00000500000000000000"/>
              <a:cs typeface="EB Garamond" panose="00000500000000000000"/>
              <a:sym typeface="EB Garamond" panose="00000500000000000000"/>
            </a:endParaRPr>
          </a:p>
        </p:txBody>
      </p:sp>
      <p:pic>
        <p:nvPicPr>
          <p:cNvPr id="2097161" name="Google Shape;1859;g2139e008f02_0_0"/>
          <p:cNvPicPr preferRelativeResize="0">
            <a:picLocks/>
          </p:cNvPicPr>
          <p:nvPr/>
        </p:nvPicPr>
        <p:blipFill rotWithShape="1">
          <a:blip xmlns:r="http://schemas.openxmlformats.org/officeDocument/2006/relationships" r:embed="rId1"/>
          <a:srcRect l="-65210" t="3320" r="65210" b="-3320"/>
          <a:stretch>
            <a:fillRect/>
          </a:stretch>
        </p:blipFill>
        <p:spPr>
          <a:xfrm>
            <a:off x="0" y="236855"/>
            <a:ext cx="9144000" cy="5143500"/>
          </a:xfrm>
          <a:prstGeom prst="rect"/>
          <a:noFill/>
          <a:ln>
            <a:noFill/>
          </a:ln>
        </p:spPr>
      </p:pic>
      <p:sp>
        <p:nvSpPr>
          <p:cNvPr id="1048623" name="Google Shape;1860;g2139e008f02_0_0"/>
          <p:cNvSpPr txBox="1"/>
          <p:nvPr/>
        </p:nvSpPr>
        <p:spPr>
          <a:xfrm>
            <a:off x="546804" y="2927121"/>
            <a:ext cx="26298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sz="1800" lang="en-US">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b="1" sz="180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048624" name="TextBox 4"/>
          <p:cNvSpPr txBox="1"/>
          <p:nvPr/>
        </p:nvSpPr>
        <p:spPr>
          <a:xfrm>
            <a:off x="857250" y="923925"/>
            <a:ext cx="2519680" cy="1107440"/>
          </a:xfrm>
          <a:prstGeom prst="rect"/>
          <a:noFill/>
        </p:spPr>
        <p:txBody>
          <a:bodyPr rtlCol="0" wrap="none">
            <a:spAutoFit/>
          </a:bodyPr>
          <a:p>
            <a:pPr>
              <a:buFont typeface="Arial" pitchFamily="34" charset="0"/>
              <a:buChar char="•"/>
            </a:pPr>
            <a:r>
              <a:rPr dirty="0" lang="en-US" smtClean="0"/>
              <a:t>Define the requirements.</a:t>
            </a:r>
          </a:p>
          <a:p>
            <a:pPr>
              <a:buFont typeface="Arial" pitchFamily="34" charset="0"/>
              <a:buChar char="•"/>
            </a:pPr>
            <a:r>
              <a:rPr dirty="0" lang="en-US" smtClean="0"/>
              <a:t>Design the database.</a:t>
            </a:r>
          </a:p>
          <a:p>
            <a:pPr>
              <a:buFont typeface="Arial" pitchFamily="34" charset="0"/>
              <a:buChar char="•"/>
            </a:pPr>
            <a:r>
              <a:rPr dirty="0" lang="en-US" smtClean="0"/>
              <a:t>Create the user interface.</a:t>
            </a:r>
          </a:p>
          <a:p>
            <a:pPr>
              <a:buFont typeface="Arial" pitchFamily="34" charset="0"/>
              <a:buChar char="•"/>
            </a:pPr>
            <a:r>
              <a:rPr dirty="0" lang="en-US" smtClean="0"/>
              <a:t>Implement the functionalities.</a:t>
            </a:r>
          </a:p>
          <a:p>
            <a:pPr>
              <a:buFont typeface="Arial" pitchFamily="34" charset="0"/>
              <a:buChar char="•"/>
            </a:pPr>
            <a:r>
              <a:rPr dirty="0" lang="en-US" smtClean="0"/>
              <a:t>Test the system.</a:t>
            </a:r>
            <a:endParaRPr dirty="0" lang="en-US" smtClean="0"/>
          </a:p>
        </p:txBody>
      </p:sp>
      <p:sp>
        <p:nvSpPr>
          <p:cNvPr id="1048625" name="TextBox 5"/>
          <p:cNvSpPr txBox="1"/>
          <p:nvPr/>
        </p:nvSpPr>
        <p:spPr>
          <a:xfrm>
            <a:off x="809625" y="3609975"/>
            <a:ext cx="6315075" cy="904241"/>
          </a:xfrm>
          <a:prstGeom prst="rect"/>
          <a:noFill/>
        </p:spPr>
        <p:txBody>
          <a:bodyPr rtlCol="0" wrap="square">
            <a:spAutoFit/>
          </a:bodyPr>
          <a:p>
            <a:pPr>
              <a:buFont typeface="Arial" pitchFamily="34" charset="0"/>
              <a:buChar char="•"/>
            </a:pPr>
            <a:r>
              <a:rPr dirty="0" lang="en-US" smtClean="0"/>
              <a:t>A library management system is a software application that allows libraries to manage their operations more efficiently. It typically includes functionalities for managing library members, books, borrowing and returning of books, generating reports, and more..</a:t>
            </a:r>
            <a:endParaRPr dirty="0" lang="en-US" smtClean="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43" name="Shape 1864"/>
        <p:cNvGrpSpPr/>
        <p:nvPr/>
      </p:nvGrpSpPr>
      <p:grpSpPr>
        <a:xfrm>
          <a:off x="0" y="0"/>
          <a:ext cx="0" cy="0"/>
          <a:chOff x="0" y="0"/>
          <a:chExt cx="0" cy="0"/>
        </a:xfrm>
      </p:grpSpPr>
      <p:sp>
        <p:nvSpPr>
          <p:cNvPr id="1048608" name="Google Shape;1865;g2139e008f02_0_11"/>
          <p:cNvSpPr txBox="1">
            <a:spLocks noGrp="1"/>
          </p:cNvSpPr>
          <p:nvPr>
            <p:ph type="body" idx="1"/>
          </p:nvPr>
        </p:nvSpPr>
        <p:spPr>
          <a:xfrm>
            <a:off x="3719246" y="2264415"/>
            <a:ext cx="1714800" cy="320100"/>
          </a:xfrm>
          <a:prstGeom prst="rect"/>
        </p:spPr>
        <p:txBody>
          <a:bodyPr anchor="ctr" anchorCtr="0" bIns="45700" lIns="91425" rIns="91425" spcFirstLastPara="1" tIns="45700" wrap="square">
            <a:noAutofit/>
          </a:bodyPr>
          <a:p>
            <a:pPr algn="ctr" indent="0" lvl="0" marL="0" rtl="0">
              <a:spcBef>
                <a:spcPts val="0"/>
              </a:spcBef>
              <a:spcAft>
                <a:spcPts val="0"/>
              </a:spcAft>
              <a:buNone/>
            </a:pPr>
            <a:r>
              <a:rPr sz="1800" lang="en-US">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048609" name="Google Shape;1866;g2139e008f02_0_11"/>
          <p:cNvSpPr txBox="1">
            <a:spLocks noGrp="1"/>
          </p:cNvSpPr>
          <p:nvPr>
            <p:ph type="body" idx="2"/>
          </p:nvPr>
        </p:nvSpPr>
        <p:spPr>
          <a:xfrm>
            <a:off x="817135" y="961109"/>
            <a:ext cx="1714800" cy="320100"/>
          </a:xfrm>
          <a:prstGeom prst="rect"/>
        </p:spPr>
        <p:txBody>
          <a:bodyPr anchor="ctr" anchorCtr="0" bIns="45700" lIns="91425" rIns="91425" spcFirstLastPara="1" tIns="45700" wrap="square">
            <a:noAutofit/>
          </a:bodyPr>
          <a:p>
            <a:pPr algn="r" indent="0" lvl="0" marL="0" rtl="0">
              <a:spcBef>
                <a:spcPts val="0"/>
              </a:spcBef>
              <a:spcAft>
                <a:spcPts val="0"/>
              </a:spcAft>
              <a:buNone/>
            </a:pPr>
            <a:r>
              <a:rPr b="0" sz="1000" lang="en-US">
                <a:latin typeface="EB Garamond" panose="00000500000000000000"/>
                <a:ea typeface="EB Garamond" panose="00000500000000000000"/>
                <a:cs typeface="EB Garamond" panose="00000500000000000000"/>
                <a:sym typeface="EB Garamond" panose="00000500000000000000"/>
              </a:rPr>
              <a:t>Gather requirements for the project</a:t>
            </a:r>
            <a:endParaRPr b="0" sz="1000">
              <a:latin typeface="EB Garamond" panose="00000500000000000000"/>
              <a:ea typeface="EB Garamond" panose="00000500000000000000"/>
              <a:cs typeface="EB Garamond" panose="00000500000000000000"/>
              <a:sym typeface="EB Garamond" panose="00000500000000000000"/>
            </a:endParaRPr>
          </a:p>
        </p:txBody>
      </p:sp>
      <p:sp>
        <p:nvSpPr>
          <p:cNvPr id="1048610" name="Google Shape;1867;g2139e008f02_0_11"/>
          <p:cNvSpPr txBox="1">
            <a:spLocks noGrp="1"/>
          </p:cNvSpPr>
          <p:nvPr>
            <p:ph type="body" idx="3"/>
          </p:nvPr>
        </p:nvSpPr>
        <p:spPr>
          <a:xfrm>
            <a:off x="633920" y="2188616"/>
            <a:ext cx="1714800" cy="320100"/>
          </a:xfrm>
          <a:prstGeom prst="rect"/>
        </p:spPr>
        <p:txBody>
          <a:bodyPr anchor="ctr" anchorCtr="0" bIns="45700" lIns="91425" rIns="91425" spcFirstLastPara="1" tIns="45700" wrap="square">
            <a:noAutofit/>
          </a:bodyPr>
          <a:p>
            <a:pPr algn="r" indent="0" lvl="0" marL="0" rtl="0">
              <a:spcBef>
                <a:spcPts val="0"/>
              </a:spcBef>
              <a:spcAft>
                <a:spcPts val="0"/>
              </a:spcAft>
              <a:buNone/>
            </a:pPr>
            <a:r>
              <a:rPr b="0" sz="1000" lang="en-US">
                <a:latin typeface="EB Garamond" panose="00000500000000000000"/>
                <a:ea typeface="EB Garamond" panose="00000500000000000000"/>
                <a:cs typeface="EB Garamond" panose="00000500000000000000"/>
                <a:sym typeface="EB Garamond" panose="00000500000000000000"/>
              </a:rPr>
              <a:t>Prepare database design schemas</a:t>
            </a:r>
            <a:endParaRPr b="0" sz="1000">
              <a:latin typeface="EB Garamond" panose="00000500000000000000"/>
              <a:ea typeface="EB Garamond" panose="00000500000000000000"/>
              <a:cs typeface="EB Garamond" panose="00000500000000000000"/>
              <a:sym typeface="EB Garamond" panose="00000500000000000000"/>
            </a:endParaRPr>
          </a:p>
        </p:txBody>
      </p:sp>
      <p:sp>
        <p:nvSpPr>
          <p:cNvPr id="1048611" name="Google Shape;1868;g2139e008f02_0_11"/>
          <p:cNvSpPr txBox="1">
            <a:spLocks noGrp="1"/>
          </p:cNvSpPr>
          <p:nvPr>
            <p:ph type="body" idx="4"/>
          </p:nvPr>
        </p:nvSpPr>
        <p:spPr>
          <a:xfrm>
            <a:off x="803908" y="3448851"/>
            <a:ext cx="1714800" cy="320100"/>
          </a:xfrm>
          <a:prstGeom prst="rect"/>
        </p:spPr>
        <p:txBody>
          <a:bodyPr anchor="ctr" anchorCtr="0" bIns="45700" lIns="91425" rIns="91425" spcFirstLastPara="1" tIns="45700" wrap="square">
            <a:noAutofit/>
          </a:bodyPr>
          <a:p>
            <a:pPr algn="r" indent="0" lvl="0" marL="0" rtl="0">
              <a:spcBef>
                <a:spcPts val="0"/>
              </a:spcBef>
              <a:spcAft>
                <a:spcPts val="0"/>
              </a:spcAft>
              <a:buNone/>
            </a:pPr>
            <a:r>
              <a:rPr b="0" sz="1000" lang="en-US">
                <a:latin typeface="EB Garamond" panose="00000500000000000000"/>
                <a:ea typeface="EB Garamond" panose="00000500000000000000"/>
                <a:cs typeface="EB Garamond" panose="00000500000000000000"/>
                <a:sym typeface="EB Garamond" panose="00000500000000000000"/>
              </a:rPr>
              <a:t>Get your initial project Structure ready</a:t>
            </a:r>
            <a:endParaRPr b="0" sz="1000">
              <a:latin typeface="EB Garamond" panose="00000500000000000000"/>
              <a:ea typeface="EB Garamond" panose="00000500000000000000"/>
              <a:cs typeface="EB Garamond" panose="00000500000000000000"/>
              <a:sym typeface="EB Garamond" panose="00000500000000000000"/>
            </a:endParaRPr>
          </a:p>
        </p:txBody>
      </p:sp>
      <p:sp>
        <p:nvSpPr>
          <p:cNvPr id="1048612" name="Google Shape;1869;g2139e008f02_0_11"/>
          <p:cNvSpPr txBox="1">
            <a:spLocks noGrp="1"/>
          </p:cNvSpPr>
          <p:nvPr>
            <p:ph type="body" idx="5"/>
          </p:nvPr>
        </p:nvSpPr>
        <p:spPr>
          <a:xfrm>
            <a:off x="1798245" y="4258551"/>
            <a:ext cx="1714800" cy="320100"/>
          </a:xfrm>
          <a:prstGeom prst="rect"/>
        </p:spPr>
        <p:txBody>
          <a:bodyPr anchor="ctr" anchorCtr="0" bIns="45700" lIns="91425" rIns="91425" spcFirstLastPara="1" tIns="45700" wrap="square">
            <a:noAutofit/>
          </a:bodyPr>
          <a:p>
            <a:pPr algn="r" indent="0" lvl="0" marL="0" rtl="0">
              <a:spcBef>
                <a:spcPts val="0"/>
              </a:spcBef>
              <a:spcAft>
                <a:spcPts val="0"/>
              </a:spcAft>
              <a:buNone/>
            </a:pPr>
            <a:r>
              <a:rPr b="0" sz="1000" lang="en-US">
                <a:latin typeface="EB Garamond" panose="00000500000000000000"/>
                <a:ea typeface="EB Garamond" panose="00000500000000000000"/>
                <a:cs typeface="EB Garamond" panose="00000500000000000000"/>
                <a:sym typeface="EB Garamond" panose="00000500000000000000"/>
              </a:rPr>
              <a:t>Initiate a git repository</a:t>
            </a:r>
            <a:endParaRPr b="0" sz="1000">
              <a:latin typeface="EB Garamond" panose="00000500000000000000"/>
              <a:ea typeface="EB Garamond" panose="00000500000000000000"/>
              <a:cs typeface="EB Garamond" panose="00000500000000000000"/>
              <a:sym typeface="EB Garamond" panose="00000500000000000000"/>
            </a:endParaRPr>
          </a:p>
        </p:txBody>
      </p:sp>
      <p:sp>
        <p:nvSpPr>
          <p:cNvPr id="1048613" name="Google Shape;1870;g2139e008f02_0_11"/>
          <p:cNvSpPr txBox="1">
            <a:spLocks noGrp="1"/>
          </p:cNvSpPr>
          <p:nvPr>
            <p:ph type="body" idx="6"/>
          </p:nvPr>
        </p:nvSpPr>
        <p:spPr>
          <a:xfrm>
            <a:off x="6615516" y="961109"/>
            <a:ext cx="1714800" cy="320100"/>
          </a:xfrm>
          <a:prstGeom prst="rect"/>
        </p:spPr>
        <p:txBody>
          <a:bodyPr anchor="ctr" anchorCtr="0" bIns="45700" lIns="91425" rIns="91425" spcFirstLastPara="1" tIns="45700" wrap="square">
            <a:noAutofit/>
          </a:bodyPr>
          <a:p>
            <a:pPr algn="l" indent="0" lvl="0" marL="0" rtl="0">
              <a:spcBef>
                <a:spcPts val="0"/>
              </a:spcBef>
              <a:spcAft>
                <a:spcPts val="0"/>
              </a:spcAft>
              <a:buNone/>
            </a:pPr>
            <a:r>
              <a:rPr b="0" sz="1000" lang="en-US">
                <a:latin typeface="EB Garamond" panose="00000500000000000000"/>
                <a:ea typeface="EB Garamond" panose="00000500000000000000"/>
                <a:cs typeface="EB Garamond" panose="00000500000000000000"/>
                <a:sym typeface="EB Garamond" panose="00000500000000000000"/>
              </a:rPr>
              <a:t>add Readme.md file with description of the project</a:t>
            </a:r>
            <a:endParaRPr b="0" sz="1000">
              <a:latin typeface="EB Garamond" panose="00000500000000000000"/>
              <a:ea typeface="EB Garamond" panose="00000500000000000000"/>
              <a:cs typeface="EB Garamond" panose="00000500000000000000"/>
              <a:sym typeface="EB Garamond" panose="00000500000000000000"/>
            </a:endParaRPr>
          </a:p>
        </p:txBody>
      </p:sp>
      <p:sp>
        <p:nvSpPr>
          <p:cNvPr id="1048614" name="Google Shape;1871;g2139e008f02_0_11"/>
          <p:cNvSpPr txBox="1">
            <a:spLocks noGrp="1"/>
          </p:cNvSpPr>
          <p:nvPr>
            <p:ph type="body" idx="7"/>
          </p:nvPr>
        </p:nvSpPr>
        <p:spPr>
          <a:xfrm>
            <a:off x="6787154" y="2188616"/>
            <a:ext cx="1714800" cy="320100"/>
          </a:xfrm>
          <a:prstGeom prst="rect"/>
        </p:spPr>
        <p:txBody>
          <a:bodyPr anchor="ctr" anchorCtr="0" bIns="45700" lIns="91425" rIns="91425" spcFirstLastPara="1" tIns="45700" wrap="square">
            <a:noAutofit/>
          </a:bodyPr>
          <a:p>
            <a:pPr algn="l" indent="0" lvl="0" marL="0" rtl="0">
              <a:spcBef>
                <a:spcPts val="0"/>
              </a:spcBef>
              <a:spcAft>
                <a:spcPts val="0"/>
              </a:spcAft>
              <a:buNone/>
            </a:pPr>
            <a:r>
              <a:rPr b="0" sz="1000" lang="en-US">
                <a:latin typeface="EB Garamond" panose="00000500000000000000"/>
                <a:ea typeface="EB Garamond" panose="00000500000000000000"/>
                <a:cs typeface="EB Garamond" panose="00000500000000000000"/>
                <a:sym typeface="EB Garamond" panose="00000500000000000000"/>
              </a:rPr>
              <a:t>Commit all changes with "first commit"</a:t>
            </a:r>
            <a:endParaRPr b="0" sz="1000">
              <a:latin typeface="EB Garamond" panose="00000500000000000000"/>
              <a:ea typeface="EB Garamond" panose="00000500000000000000"/>
              <a:cs typeface="EB Garamond" panose="00000500000000000000"/>
              <a:sym typeface="EB Garamond" panose="00000500000000000000"/>
            </a:endParaRPr>
          </a:p>
        </p:txBody>
      </p:sp>
      <p:sp>
        <p:nvSpPr>
          <p:cNvPr id="1048615" name="Google Shape;1872;g2139e008f02_0_11"/>
          <p:cNvSpPr txBox="1">
            <a:spLocks noGrp="1"/>
          </p:cNvSpPr>
          <p:nvPr>
            <p:ph type="body" idx="8"/>
          </p:nvPr>
        </p:nvSpPr>
        <p:spPr>
          <a:xfrm>
            <a:off x="6602289" y="3448851"/>
            <a:ext cx="1714800" cy="320100"/>
          </a:xfrm>
          <a:prstGeom prst="rect"/>
        </p:spPr>
        <p:txBody>
          <a:bodyPr anchor="ctr" anchorCtr="0" bIns="45700" lIns="91425" rIns="91425" spcFirstLastPara="1" tIns="45700" wrap="square">
            <a:noAutofit/>
          </a:bodyPr>
          <a:p>
            <a:pPr algn="l" indent="0" lvl="0" marL="0" rtl="0">
              <a:spcBef>
                <a:spcPts val="0"/>
              </a:spcBef>
              <a:spcAft>
                <a:spcPts val="0"/>
              </a:spcAft>
              <a:buNone/>
            </a:pPr>
            <a:r>
              <a:rPr b="0" sz="1000" lang="en-US">
                <a:latin typeface="EB Garamond" panose="00000500000000000000"/>
                <a:ea typeface="EB Garamond" panose="00000500000000000000"/>
                <a:cs typeface="EB Garamond" panose="00000500000000000000"/>
                <a:sym typeface="EB Garamond" panose="00000500000000000000"/>
              </a:rPr>
              <a:t>create a repository on github realted to project</a:t>
            </a:r>
            <a:endParaRPr b="0" sz="1000">
              <a:latin typeface="EB Garamond" panose="00000500000000000000"/>
              <a:ea typeface="EB Garamond" panose="00000500000000000000"/>
              <a:cs typeface="EB Garamond" panose="00000500000000000000"/>
              <a:sym typeface="EB Garamond" panose="00000500000000000000"/>
            </a:endParaRPr>
          </a:p>
        </p:txBody>
      </p:sp>
      <p:sp>
        <p:nvSpPr>
          <p:cNvPr id="1048616" name="Google Shape;1873;g2139e008f02_0_11"/>
          <p:cNvSpPr txBox="1">
            <a:spLocks noGrp="1"/>
          </p:cNvSpPr>
          <p:nvPr>
            <p:ph type="body" idx="9"/>
          </p:nvPr>
        </p:nvSpPr>
        <p:spPr>
          <a:xfrm>
            <a:off x="5584940" y="4258551"/>
            <a:ext cx="1714800" cy="320100"/>
          </a:xfrm>
          <a:prstGeom prst="rect"/>
        </p:spPr>
        <p:txBody>
          <a:bodyPr anchor="ctr" anchorCtr="0" bIns="45700" lIns="91425" rIns="91425" spcFirstLastPara="1" tIns="45700" wrap="square">
            <a:noAutofit/>
          </a:bodyPr>
          <a:p>
            <a:pPr algn="l" indent="0" lvl="0" marL="0" rtl="0">
              <a:spcBef>
                <a:spcPts val="0"/>
              </a:spcBef>
              <a:spcAft>
                <a:spcPts val="0"/>
              </a:spcAft>
              <a:buNone/>
            </a:pPr>
            <a:r>
              <a:rPr b="0" sz="1000" lang="en-US">
                <a:latin typeface="EB Garamond" panose="00000500000000000000"/>
                <a:ea typeface="EB Garamond" panose="00000500000000000000"/>
                <a:cs typeface="EB Garamond" panose="00000500000000000000"/>
                <a:sym typeface="EB Garamond" panose="00000500000000000000"/>
              </a:rPr>
              <a:t>Push your changes to github</a:t>
            </a:r>
            <a:endParaRPr b="0" sz="1000">
              <a:latin typeface="EB Garamond" panose="00000500000000000000"/>
              <a:ea typeface="EB Garamond" panose="00000500000000000000"/>
              <a:cs typeface="EB Garamond" panose="00000500000000000000"/>
              <a:sym typeface="EB Garamond" panose="00000500000000000000"/>
            </a:endParaRPr>
          </a:p>
        </p:txBody>
      </p:sp>
      <p:sp>
        <p:nvSpPr>
          <p:cNvPr id="1048617" name="Google Shape;1874;g2139e008f02_0_11"/>
          <p:cNvSpPr txBox="1"/>
          <p:nvPr/>
        </p:nvSpPr>
        <p:spPr>
          <a:xfrm>
            <a:off x="193300" y="125175"/>
            <a:ext cx="3126300" cy="8940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r>
              <a:rPr b="1" sz="2400" lang="en-US">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b="1" sz="240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WPS Presentation</Application>
  <ScaleCrop>0</ScaleCrop>
  <LinksUpToDate>0</LinksUpToDate>
  <AppVersion>12.0000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Manish Sharma</dc:creator>
  <cp:lastModifiedBy>admin</cp:lastModifiedBy>
  <dcterms:created xsi:type="dcterms:W3CDTF">2020-08-13T00:21:00Z</dcterms:created>
  <dcterms:modified xsi:type="dcterms:W3CDTF">2023-03-21T06:15:15Z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54214EABF06847E6981FD4C4E2226BBF</vt:lpwstr>
  </property>
  <property fmtid="{D5CDD505-2E9C-101B-9397-08002B2CF9AE}" pid="3" name="KSOProductBuildVer">
    <vt:lpwstr>1033-11.2.0.11417</vt:lpwstr>
  </property>
</Properties>
</file>